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45" r:id="rId4"/>
  </p:sldMasterIdLst>
  <p:notesMasterIdLst>
    <p:notesMasterId r:id="rId41"/>
  </p:notesMasterIdLst>
  <p:sldIdLst>
    <p:sldId id="2147479203" r:id="rId5"/>
    <p:sldId id="2147473823" r:id="rId6"/>
    <p:sldId id="273" r:id="rId7"/>
    <p:sldId id="2147473630" r:id="rId8"/>
    <p:sldId id="2147479231" r:id="rId9"/>
    <p:sldId id="2147479232" r:id="rId10"/>
    <p:sldId id="2147479233" r:id="rId11"/>
    <p:sldId id="2147479204" r:id="rId12"/>
    <p:sldId id="2147473827" r:id="rId13"/>
    <p:sldId id="2147473828" r:id="rId14"/>
    <p:sldId id="2147479230" r:id="rId15"/>
    <p:sldId id="2147479205" r:id="rId16"/>
    <p:sldId id="2147479234" r:id="rId17"/>
    <p:sldId id="2147473807" r:id="rId18"/>
    <p:sldId id="2147479211" r:id="rId19"/>
    <p:sldId id="2147479206" r:id="rId20"/>
    <p:sldId id="2147479212" r:id="rId21"/>
    <p:sldId id="2147479213" r:id="rId22"/>
    <p:sldId id="2147479214" r:id="rId23"/>
    <p:sldId id="2147479215" r:id="rId24"/>
    <p:sldId id="2147479216" r:id="rId25"/>
    <p:sldId id="2147479217" r:id="rId26"/>
    <p:sldId id="2147479207" r:id="rId27"/>
    <p:sldId id="2147479218" r:id="rId28"/>
    <p:sldId id="2147479219" r:id="rId29"/>
    <p:sldId id="2147479220" r:id="rId30"/>
    <p:sldId id="2147479221" r:id="rId31"/>
    <p:sldId id="2147479222" r:id="rId32"/>
    <p:sldId id="2147479223" r:id="rId33"/>
    <p:sldId id="2147479224" r:id="rId34"/>
    <p:sldId id="2147479225" r:id="rId35"/>
    <p:sldId id="2147479226" r:id="rId36"/>
    <p:sldId id="2147479208" r:id="rId37"/>
    <p:sldId id="2147479229" r:id="rId38"/>
    <p:sldId id="2147479228" r:id="rId39"/>
    <p:sldId id="2147479210" r:id="rId40"/>
  </p:sldIdLst>
  <p:sldSz cx="16200438" cy="8999538"/>
  <p:notesSz cx="6858000" cy="9144000"/>
  <p:embeddedFontLst>
    <p:embeddedFont>
      <p:font typeface="Arial Black" panose="020B0A04020102020204" pitchFamily="34" charset="0"/>
      <p:regular r:id="rId42"/>
      <p:bold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Section par défaut" id="{583A7F23-1977-4E2A-868E-2B45776256AB}">
          <p14:sldIdLst>
            <p14:sldId id="2147479203"/>
            <p14:sldId id="2147473823"/>
            <p14:sldId id="273"/>
            <p14:sldId id="2147473630"/>
            <p14:sldId id="2147479231"/>
            <p14:sldId id="2147479232"/>
            <p14:sldId id="2147479233"/>
            <p14:sldId id="2147479204"/>
            <p14:sldId id="2147473827"/>
            <p14:sldId id="2147473828"/>
            <p14:sldId id="2147479230"/>
            <p14:sldId id="2147479205"/>
            <p14:sldId id="2147479234"/>
            <p14:sldId id="2147473807"/>
            <p14:sldId id="2147479211"/>
            <p14:sldId id="2147479206"/>
            <p14:sldId id="2147479212"/>
            <p14:sldId id="2147479213"/>
            <p14:sldId id="2147479214"/>
            <p14:sldId id="2147479215"/>
            <p14:sldId id="2147479216"/>
            <p14:sldId id="2147479217"/>
            <p14:sldId id="2147479207"/>
            <p14:sldId id="2147479218"/>
            <p14:sldId id="2147479219"/>
            <p14:sldId id="2147479220"/>
            <p14:sldId id="2147479221"/>
            <p14:sldId id="2147479222"/>
            <p14:sldId id="2147479223"/>
            <p14:sldId id="2147479224"/>
            <p14:sldId id="2147479225"/>
            <p14:sldId id="2147479226"/>
            <p14:sldId id="2147479208"/>
            <p14:sldId id="2147479229"/>
            <p14:sldId id="2147479228"/>
            <p14:sldId id="2147479210"/>
          </p14:sldIdLst>
        </p14:section>
      </p14:sectionLst>
    </p:ext>
    <p:ext uri="{EFAFB233-063F-42B5-8137-9DF3F51BA10A}">
      <p15:sldGuideLst xmlns:p15="http://schemas.microsoft.com/office/powerpoint/2012/main">
        <p15:guide id="1" pos="3628" userDrawn="1">
          <p15:clr>
            <a:srgbClr val="747775"/>
          </p15:clr>
        </p15:guide>
        <p15:guide id="2" orient="horz" pos="3651" userDrawn="1">
          <p15:clr>
            <a:srgbClr val="A4A3A4"/>
          </p15:clr>
        </p15:guide>
        <p15:guide id="3" pos="4717" userDrawn="1">
          <p15:clr>
            <a:srgbClr val="747775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C3A7D0B-C94E-AC23-4EBF-0BEEDE11F711}" name="Baqué Emmanuelle" initials="BE" userId="S::e.baque@aldes.com::449aaba7-9dc4-47a4-8d53-e7a3625f12a4" providerId="AD"/>
  <p188:author id="{08E87716-A75C-C4CC-5C6C-3F0CD8421C87}" name="Peneau Aurelie" initials="PA" userId="S::a.peneau@aldes.com::c2697c27-28a5-49d2-889d-1b694a04343e" providerId="AD"/>
  <p188:author id="{E681C92D-1A83-1522-2569-BB1CF70589C9}" name="Andine Allard Marilyne" initials="AM" userId="S::m.andine@aldes.com::5e7dfc08-ee83-49af-a95d-4bf1be6728ed" providerId="AD"/>
  <p188:author id="{6FBF8B2E-FD76-3AED-C76E-8FCEE2B52D61}" name="Redon Laëtitia" initials="LR" userId="S::l.redon@aldes.com::9b2d5c8a-0572-4fda-b62a-30b7cd662138" providerId="AD"/>
  <p188:author id="{4A581689-0509-05C9-01F7-920A889123E2}" name="Chervin Arnaud" initials="CA" userId="S::a.chervin@aldes.com::6c669789-62e3-4e01-8d2a-366ef5a6ff30" providerId="AD"/>
  <p188:author id="{2FF9A88E-5C8B-7CE1-6400-B02231D6FB64}" name="Pahisa Celine" initials="CP" userId="S::c.pahisa@aldes.com::e62fbbb2-24ae-4488-ac3f-a59dcda0a540" providerId="AD"/>
  <p188:author id="{3FF70DA0-2B71-3D78-6E6B-1C9E6D57F652}" name="Olivier Grandjean" initials="OG" userId="S::o.grandjean@aldes.com::547e994d-c5cf-4413-8821-a0235dffa1eb" providerId="AD"/>
  <p188:author id="{275716CE-442F-AA40-ADB3-28F42C6CFB50}" name="Bergamote Dubois" initials="BD" userId="S::b.dubois@aldes.com::726bf756-e78b-400e-b2d2-1d870388fec9" providerId="AD"/>
  <p188:author id="{F6525CFD-7EDA-A495-1617-781EEAB10C01}" name="Chrystale Bonnet" initials="CB" userId="S::c.bonnet@aldes.com::c191f4ef-848d-418f-ab41-0f934c322ea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AE49"/>
    <a:srgbClr val="9AC89B"/>
    <a:srgbClr val="6ABDAD"/>
    <a:srgbClr val="F9BC64"/>
    <a:srgbClr val="EE8992"/>
    <a:srgbClr val="ED6C71"/>
    <a:srgbClr val="99ADDA"/>
    <a:srgbClr val="D1495B"/>
    <a:srgbClr val="00B050"/>
    <a:srgbClr val="9DD9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0ECE20-5DD2-4BDA-9F0D-78E3EF08EB52}" v="628" dt="2026-09-18T08:34:28.521"/>
    <p1510:client id="{2ADB8B26-971E-8587-2516-67FC1DB00B8E}" v="26" dt="2026-09-18T07:37:31.1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556" y="68"/>
      </p:cViewPr>
      <p:guideLst>
        <p:guide pos="3628"/>
        <p:guide orient="horz" pos="3651"/>
        <p:guide pos="47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1.fntdata"/><Relationship Id="rId47" Type="http://schemas.openxmlformats.org/officeDocument/2006/relationships/tableStyles" Target="tableStyles.xml"/><Relationship Id="rId50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2.fntdata"/><Relationship Id="rId48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amote Dubois" userId="726bf756-e78b-400e-b2d2-1d870388fec9" providerId="ADAL" clId="{B2EB4E7B-135D-4054-A2A1-149F56DD7DC8}"/>
    <pc:docChg chg="undo custSel modSld sldOrd">
      <pc:chgData name="Bergamote Dubois" userId="726bf756-e78b-400e-b2d2-1d870388fec9" providerId="ADAL" clId="{B2EB4E7B-135D-4054-A2A1-149F56DD7DC8}" dt="2026-09-18T08:35:22.319" v="704" actId="14100"/>
      <pc:docMkLst>
        <pc:docMk/>
      </pc:docMkLst>
      <pc:sldChg chg="addSp delSp modSp mod">
        <pc:chgData name="Bergamote Dubois" userId="726bf756-e78b-400e-b2d2-1d870388fec9" providerId="ADAL" clId="{B2EB4E7B-135D-4054-A2A1-149F56DD7DC8}" dt="2026-09-18T07:55:51.815" v="591" actId="478"/>
        <pc:sldMkLst>
          <pc:docMk/>
          <pc:sldMk cId="1129836984" sldId="2147479211"/>
        </pc:sldMkLst>
        <pc:spChg chg="mod">
          <ac:chgData name="Bergamote Dubois" userId="726bf756-e78b-400e-b2d2-1d870388fec9" providerId="ADAL" clId="{B2EB4E7B-135D-4054-A2A1-149F56DD7DC8}" dt="2026-09-18T07:44:13.406" v="133" actId="1076"/>
          <ac:spMkLst>
            <pc:docMk/>
            <pc:sldMk cId="1129836984" sldId="2147479211"/>
            <ac:spMk id="9" creationId="{17E8666A-2C2D-B36A-F2D3-E4E8316FC166}"/>
          </ac:spMkLst>
        </pc:spChg>
        <pc:spChg chg="del">
          <ac:chgData name="Bergamote Dubois" userId="726bf756-e78b-400e-b2d2-1d870388fec9" providerId="ADAL" clId="{B2EB4E7B-135D-4054-A2A1-149F56DD7DC8}" dt="2026-09-18T07:52:11.961" v="174" actId="478"/>
          <ac:spMkLst>
            <pc:docMk/>
            <pc:sldMk cId="1129836984" sldId="2147479211"/>
            <ac:spMk id="11" creationId="{B50966A0-00C6-536B-4FCF-9C27A9881CF0}"/>
          </ac:spMkLst>
        </pc:spChg>
        <pc:spChg chg="mod">
          <ac:chgData name="Bergamote Dubois" userId="726bf756-e78b-400e-b2d2-1d870388fec9" providerId="ADAL" clId="{B2EB4E7B-135D-4054-A2A1-149F56DD7DC8}" dt="2026-09-18T07:53:37.579" v="254" actId="1036"/>
          <ac:spMkLst>
            <pc:docMk/>
            <pc:sldMk cId="1129836984" sldId="2147479211"/>
            <ac:spMk id="12" creationId="{585B00C6-2018-A68B-CC9E-0FC811A8376C}"/>
          </ac:spMkLst>
        </pc:spChg>
        <pc:spChg chg="mod">
          <ac:chgData name="Bergamote Dubois" userId="726bf756-e78b-400e-b2d2-1d870388fec9" providerId="ADAL" clId="{B2EB4E7B-135D-4054-A2A1-149F56DD7DC8}" dt="2026-09-18T07:53:37.579" v="254" actId="1036"/>
          <ac:spMkLst>
            <pc:docMk/>
            <pc:sldMk cId="1129836984" sldId="2147479211"/>
            <ac:spMk id="14" creationId="{7F9489E8-CB00-C49F-55CB-EC246252CD60}"/>
          </ac:spMkLst>
        </pc:spChg>
        <pc:spChg chg="mod">
          <ac:chgData name="Bergamote Dubois" userId="726bf756-e78b-400e-b2d2-1d870388fec9" providerId="ADAL" clId="{B2EB4E7B-135D-4054-A2A1-149F56DD7DC8}" dt="2026-09-18T07:53:37.579" v="254" actId="1036"/>
          <ac:spMkLst>
            <pc:docMk/>
            <pc:sldMk cId="1129836984" sldId="2147479211"/>
            <ac:spMk id="18" creationId="{B82B77D7-FD71-9D07-A6C2-934131D27083}"/>
          </ac:spMkLst>
        </pc:spChg>
        <pc:spChg chg="mod">
          <ac:chgData name="Bergamote Dubois" userId="726bf756-e78b-400e-b2d2-1d870388fec9" providerId="ADAL" clId="{B2EB4E7B-135D-4054-A2A1-149F56DD7DC8}" dt="2026-09-18T07:53:37.579" v="254" actId="1036"/>
          <ac:spMkLst>
            <pc:docMk/>
            <pc:sldMk cId="1129836984" sldId="2147479211"/>
            <ac:spMk id="21" creationId="{0F45E9AB-9EF2-609F-5E9E-02B51E9B50C4}"/>
          </ac:spMkLst>
        </pc:spChg>
        <pc:spChg chg="mod">
          <ac:chgData name="Bergamote Dubois" userId="726bf756-e78b-400e-b2d2-1d870388fec9" providerId="ADAL" clId="{B2EB4E7B-135D-4054-A2A1-149F56DD7DC8}" dt="2026-09-18T07:53:37.579" v="254" actId="1036"/>
          <ac:spMkLst>
            <pc:docMk/>
            <pc:sldMk cId="1129836984" sldId="2147479211"/>
            <ac:spMk id="24" creationId="{2E6C1093-9C44-8933-E20B-2674B8110FCF}"/>
          </ac:spMkLst>
        </pc:spChg>
        <pc:spChg chg="add mod">
          <ac:chgData name="Bergamote Dubois" userId="726bf756-e78b-400e-b2d2-1d870388fec9" providerId="ADAL" clId="{B2EB4E7B-135D-4054-A2A1-149F56DD7DC8}" dt="2026-09-18T07:52:09.680" v="173"/>
          <ac:spMkLst>
            <pc:docMk/>
            <pc:sldMk cId="1129836984" sldId="2147479211"/>
            <ac:spMk id="33" creationId="{7C01DC3C-A7BB-B5AE-470A-2DB16AA48F91}"/>
          </ac:spMkLst>
        </pc:spChg>
        <pc:spChg chg="add mod">
          <ac:chgData name="Bergamote Dubois" userId="726bf756-e78b-400e-b2d2-1d870388fec9" providerId="ADAL" clId="{B2EB4E7B-135D-4054-A2A1-149F56DD7DC8}" dt="2026-09-18T07:53:49.362" v="284" actId="1038"/>
          <ac:spMkLst>
            <pc:docMk/>
            <pc:sldMk cId="1129836984" sldId="2147479211"/>
            <ac:spMk id="35" creationId="{CA98B0AB-E736-2590-B976-736428CB3EB5}"/>
          </ac:spMkLst>
        </pc:spChg>
        <pc:spChg chg="add mod">
          <ac:chgData name="Bergamote Dubois" userId="726bf756-e78b-400e-b2d2-1d870388fec9" providerId="ADAL" clId="{B2EB4E7B-135D-4054-A2A1-149F56DD7DC8}" dt="2026-09-18T07:52:31.127" v="179"/>
          <ac:spMkLst>
            <pc:docMk/>
            <pc:sldMk cId="1129836984" sldId="2147479211"/>
            <ac:spMk id="37" creationId="{D4C9D165-9891-A6E3-3C36-5E4730B777CC}"/>
          </ac:spMkLst>
        </pc:spChg>
        <pc:spChg chg="add mod">
          <ac:chgData name="Bergamote Dubois" userId="726bf756-e78b-400e-b2d2-1d870388fec9" providerId="ADAL" clId="{B2EB4E7B-135D-4054-A2A1-149F56DD7DC8}" dt="2026-09-18T07:53:03.919" v="183" actId="164"/>
          <ac:spMkLst>
            <pc:docMk/>
            <pc:sldMk cId="1129836984" sldId="2147479211"/>
            <ac:spMk id="39" creationId="{420CFCF3-6E12-5042-F26B-7EB15661764E}"/>
          </ac:spMkLst>
        </pc:spChg>
        <pc:spChg chg="add mod">
          <ac:chgData name="Bergamote Dubois" userId="726bf756-e78b-400e-b2d2-1d870388fec9" providerId="ADAL" clId="{B2EB4E7B-135D-4054-A2A1-149F56DD7DC8}" dt="2026-09-18T07:53:03.919" v="183" actId="164"/>
          <ac:spMkLst>
            <pc:docMk/>
            <pc:sldMk cId="1129836984" sldId="2147479211"/>
            <ac:spMk id="41" creationId="{0AEBBE20-787C-83FE-BD0F-FEFCA99FD0C5}"/>
          </ac:spMkLst>
        </pc:spChg>
        <pc:spChg chg="add mod">
          <ac:chgData name="Bergamote Dubois" userId="726bf756-e78b-400e-b2d2-1d870388fec9" providerId="ADAL" clId="{B2EB4E7B-135D-4054-A2A1-149F56DD7DC8}" dt="2026-09-18T07:53:03.919" v="183" actId="164"/>
          <ac:spMkLst>
            <pc:docMk/>
            <pc:sldMk cId="1129836984" sldId="2147479211"/>
            <ac:spMk id="43" creationId="{5163D215-961B-8F7C-9BC5-20D014D115EC}"/>
          </ac:spMkLst>
        </pc:spChg>
        <pc:spChg chg="del mod">
          <ac:chgData name="Bergamote Dubois" userId="726bf756-e78b-400e-b2d2-1d870388fec9" providerId="ADAL" clId="{B2EB4E7B-135D-4054-A2A1-149F56DD7DC8}" dt="2026-09-18T07:52:26.344" v="177" actId="478"/>
          <ac:spMkLst>
            <pc:docMk/>
            <pc:sldMk cId="1129836984" sldId="2147479211"/>
            <ac:spMk id="2059" creationId="{8C686D00-72FB-EFC0-387C-ACDC94DC8464}"/>
          </ac:spMkLst>
        </pc:spChg>
        <pc:spChg chg="mod">
          <ac:chgData name="Bergamote Dubois" userId="726bf756-e78b-400e-b2d2-1d870388fec9" providerId="ADAL" clId="{B2EB4E7B-135D-4054-A2A1-149F56DD7DC8}" dt="2026-09-18T07:54:03.671" v="381" actId="1035"/>
          <ac:spMkLst>
            <pc:docMk/>
            <pc:sldMk cId="1129836984" sldId="2147479211"/>
            <ac:spMk id="2060" creationId="{9608854F-18E4-5747-4425-F27E96128542}"/>
          </ac:spMkLst>
        </pc:spChg>
        <pc:spChg chg="mod">
          <ac:chgData name="Bergamote Dubois" userId="726bf756-e78b-400e-b2d2-1d870388fec9" providerId="ADAL" clId="{B2EB4E7B-135D-4054-A2A1-149F56DD7DC8}" dt="2026-09-18T07:54:03.671" v="381" actId="1035"/>
          <ac:spMkLst>
            <pc:docMk/>
            <pc:sldMk cId="1129836984" sldId="2147479211"/>
            <ac:spMk id="2061" creationId="{02A3D0C3-F6BF-8049-B5E3-BDDD9BEA2B14}"/>
          </ac:spMkLst>
        </pc:spChg>
        <pc:spChg chg="mod">
          <ac:chgData name="Bergamote Dubois" userId="726bf756-e78b-400e-b2d2-1d870388fec9" providerId="ADAL" clId="{B2EB4E7B-135D-4054-A2A1-149F56DD7DC8}" dt="2026-09-18T07:54:03.671" v="381" actId="1035"/>
          <ac:spMkLst>
            <pc:docMk/>
            <pc:sldMk cId="1129836984" sldId="2147479211"/>
            <ac:spMk id="2062" creationId="{86EB161A-2235-E58A-26BD-6A4BF4C51605}"/>
          </ac:spMkLst>
        </pc:spChg>
        <pc:spChg chg="mod">
          <ac:chgData name="Bergamote Dubois" userId="726bf756-e78b-400e-b2d2-1d870388fec9" providerId="ADAL" clId="{B2EB4E7B-135D-4054-A2A1-149F56DD7DC8}" dt="2026-09-18T07:54:03.671" v="381" actId="1035"/>
          <ac:spMkLst>
            <pc:docMk/>
            <pc:sldMk cId="1129836984" sldId="2147479211"/>
            <ac:spMk id="2067" creationId="{353CB91C-629C-950C-AC0E-867F970BA3E8}"/>
          </ac:spMkLst>
        </pc:spChg>
        <pc:spChg chg="mod">
          <ac:chgData name="Bergamote Dubois" userId="726bf756-e78b-400e-b2d2-1d870388fec9" providerId="ADAL" clId="{B2EB4E7B-135D-4054-A2A1-149F56DD7DC8}" dt="2026-09-18T07:54:03.671" v="381" actId="1035"/>
          <ac:spMkLst>
            <pc:docMk/>
            <pc:sldMk cId="1129836984" sldId="2147479211"/>
            <ac:spMk id="2068" creationId="{3EE9B0D2-8C1F-04DE-E6EE-B5B65E9D6F1E}"/>
          </ac:spMkLst>
        </pc:spChg>
        <pc:spChg chg="del mod">
          <ac:chgData name="Bergamote Dubois" userId="726bf756-e78b-400e-b2d2-1d870388fec9" providerId="ADAL" clId="{B2EB4E7B-135D-4054-A2A1-149F56DD7DC8}" dt="2026-09-18T07:52:32.782" v="180" actId="478"/>
          <ac:spMkLst>
            <pc:docMk/>
            <pc:sldMk cId="1129836984" sldId="2147479211"/>
            <ac:spMk id="2071" creationId="{F024D1AD-49FA-255A-FD7F-2D7F2AC94544}"/>
          </ac:spMkLst>
        </pc:spChg>
        <pc:spChg chg="mod">
          <ac:chgData name="Bergamote Dubois" userId="726bf756-e78b-400e-b2d2-1d870388fec9" providerId="ADAL" clId="{B2EB4E7B-135D-4054-A2A1-149F56DD7DC8}" dt="2026-09-18T07:54:23.150" v="465" actId="1036"/>
          <ac:spMkLst>
            <pc:docMk/>
            <pc:sldMk cId="1129836984" sldId="2147479211"/>
            <ac:spMk id="2072" creationId="{C57B32A3-42A9-80A2-3173-863413699CED}"/>
          </ac:spMkLst>
        </pc:spChg>
        <pc:spChg chg="mod">
          <ac:chgData name="Bergamote Dubois" userId="726bf756-e78b-400e-b2d2-1d870388fec9" providerId="ADAL" clId="{B2EB4E7B-135D-4054-A2A1-149F56DD7DC8}" dt="2026-09-18T07:54:23.150" v="465" actId="1036"/>
          <ac:spMkLst>
            <pc:docMk/>
            <pc:sldMk cId="1129836984" sldId="2147479211"/>
            <ac:spMk id="2073" creationId="{72F667C8-1F06-94ED-8FB5-5972F231EC06}"/>
          </ac:spMkLst>
        </pc:spChg>
        <pc:spChg chg="mod">
          <ac:chgData name="Bergamote Dubois" userId="726bf756-e78b-400e-b2d2-1d870388fec9" providerId="ADAL" clId="{B2EB4E7B-135D-4054-A2A1-149F56DD7DC8}" dt="2026-09-18T07:54:23.150" v="465" actId="1036"/>
          <ac:spMkLst>
            <pc:docMk/>
            <pc:sldMk cId="1129836984" sldId="2147479211"/>
            <ac:spMk id="2074" creationId="{1E61D23E-8AD3-25C5-9814-D1B8E6DA5CF3}"/>
          </ac:spMkLst>
        </pc:spChg>
        <pc:spChg chg="mod">
          <ac:chgData name="Bergamote Dubois" userId="726bf756-e78b-400e-b2d2-1d870388fec9" providerId="ADAL" clId="{B2EB4E7B-135D-4054-A2A1-149F56DD7DC8}" dt="2026-09-18T07:54:30.924" v="467" actId="14100"/>
          <ac:spMkLst>
            <pc:docMk/>
            <pc:sldMk cId="1129836984" sldId="2147479211"/>
            <ac:spMk id="2079" creationId="{4CE3C1FE-B6EA-6A71-BE3D-FE1F8B92A5C6}"/>
          </ac:spMkLst>
        </pc:spChg>
        <pc:spChg chg="mod">
          <ac:chgData name="Bergamote Dubois" userId="726bf756-e78b-400e-b2d2-1d870388fec9" providerId="ADAL" clId="{B2EB4E7B-135D-4054-A2A1-149F56DD7DC8}" dt="2026-09-18T07:54:23.150" v="465" actId="1036"/>
          <ac:spMkLst>
            <pc:docMk/>
            <pc:sldMk cId="1129836984" sldId="2147479211"/>
            <ac:spMk id="2080" creationId="{2A30F2D0-B686-E84E-EBBE-5E9776117235}"/>
          </ac:spMkLst>
        </pc:spChg>
        <pc:spChg chg="del">
          <ac:chgData name="Bergamote Dubois" userId="726bf756-e78b-400e-b2d2-1d870388fec9" providerId="ADAL" clId="{B2EB4E7B-135D-4054-A2A1-149F56DD7DC8}" dt="2026-09-18T07:42:47.529" v="87" actId="21"/>
          <ac:spMkLst>
            <pc:docMk/>
            <pc:sldMk cId="1129836984" sldId="2147479211"/>
            <ac:spMk id="2083" creationId="{D51C3B49-023B-9413-1779-10B0F3C1C33E}"/>
          </ac:spMkLst>
        </pc:spChg>
        <pc:spChg chg="del">
          <ac:chgData name="Bergamote Dubois" userId="726bf756-e78b-400e-b2d2-1d870388fec9" providerId="ADAL" clId="{B2EB4E7B-135D-4054-A2A1-149F56DD7DC8}" dt="2026-09-18T07:42:47.529" v="87" actId="21"/>
          <ac:spMkLst>
            <pc:docMk/>
            <pc:sldMk cId="1129836984" sldId="2147479211"/>
            <ac:spMk id="2084" creationId="{AE2095BA-7FBF-DAAB-EA75-B04399B059DF}"/>
          </ac:spMkLst>
        </pc:spChg>
        <pc:spChg chg="del">
          <ac:chgData name="Bergamote Dubois" userId="726bf756-e78b-400e-b2d2-1d870388fec9" providerId="ADAL" clId="{B2EB4E7B-135D-4054-A2A1-149F56DD7DC8}" dt="2026-09-18T07:42:47.529" v="87" actId="21"/>
          <ac:spMkLst>
            <pc:docMk/>
            <pc:sldMk cId="1129836984" sldId="2147479211"/>
            <ac:spMk id="2085" creationId="{CE1D0C30-C834-652C-309F-685EB97FC0D1}"/>
          </ac:spMkLst>
        </pc:spChg>
        <pc:spChg chg="del">
          <ac:chgData name="Bergamote Dubois" userId="726bf756-e78b-400e-b2d2-1d870388fec9" providerId="ADAL" clId="{B2EB4E7B-135D-4054-A2A1-149F56DD7DC8}" dt="2026-09-18T07:42:47.529" v="87" actId="21"/>
          <ac:spMkLst>
            <pc:docMk/>
            <pc:sldMk cId="1129836984" sldId="2147479211"/>
            <ac:spMk id="2086" creationId="{85D58A5B-013B-70E8-E3C7-57BEBBE8E271}"/>
          </ac:spMkLst>
        </pc:spChg>
        <pc:spChg chg="del">
          <ac:chgData name="Bergamote Dubois" userId="726bf756-e78b-400e-b2d2-1d870388fec9" providerId="ADAL" clId="{B2EB4E7B-135D-4054-A2A1-149F56DD7DC8}" dt="2026-09-18T07:42:47.529" v="87" actId="21"/>
          <ac:spMkLst>
            <pc:docMk/>
            <pc:sldMk cId="1129836984" sldId="2147479211"/>
            <ac:spMk id="2091" creationId="{CBA53764-50E5-C300-0D79-9FA95D2CBC2D}"/>
          </ac:spMkLst>
        </pc:spChg>
        <pc:spChg chg="del">
          <ac:chgData name="Bergamote Dubois" userId="726bf756-e78b-400e-b2d2-1d870388fec9" providerId="ADAL" clId="{B2EB4E7B-135D-4054-A2A1-149F56DD7DC8}" dt="2026-09-18T07:42:47.529" v="87" actId="21"/>
          <ac:spMkLst>
            <pc:docMk/>
            <pc:sldMk cId="1129836984" sldId="2147479211"/>
            <ac:spMk id="2092" creationId="{68582A76-AD1C-AF21-C816-C09AB18588AF}"/>
          </ac:spMkLst>
        </pc:spChg>
        <pc:grpChg chg="mod">
          <ac:chgData name="Bergamote Dubois" userId="726bf756-e78b-400e-b2d2-1d870388fec9" providerId="ADAL" clId="{B2EB4E7B-135D-4054-A2A1-149F56DD7DC8}" dt="2026-09-18T07:53:37.579" v="254" actId="1036"/>
          <ac:grpSpMkLst>
            <pc:docMk/>
            <pc:sldMk cId="1129836984" sldId="2147479211"/>
            <ac:grpSpMk id="2" creationId="{C70ADC23-40A8-BE5D-6B25-971F1CF78E11}"/>
          </ac:grpSpMkLst>
        </pc:grpChg>
        <pc:grpChg chg="mod">
          <ac:chgData name="Bergamote Dubois" userId="726bf756-e78b-400e-b2d2-1d870388fec9" providerId="ADAL" clId="{B2EB4E7B-135D-4054-A2A1-149F56DD7DC8}" dt="2026-09-18T07:54:23.150" v="465" actId="1036"/>
          <ac:grpSpMkLst>
            <pc:docMk/>
            <pc:sldMk cId="1129836984" sldId="2147479211"/>
            <ac:grpSpMk id="8" creationId="{8A4F1EF2-4F0C-59EA-76D7-64506E44BFFB}"/>
          </ac:grpSpMkLst>
        </pc:grpChg>
        <pc:grpChg chg="mod">
          <ac:chgData name="Bergamote Dubois" userId="726bf756-e78b-400e-b2d2-1d870388fec9" providerId="ADAL" clId="{B2EB4E7B-135D-4054-A2A1-149F56DD7DC8}" dt="2026-09-18T07:53:37.579" v="254" actId="1036"/>
          <ac:grpSpMkLst>
            <pc:docMk/>
            <pc:sldMk cId="1129836984" sldId="2147479211"/>
            <ac:grpSpMk id="23" creationId="{61D1040F-9079-91E2-2C8C-09AA17C79AD1}"/>
          </ac:grpSpMkLst>
        </pc:grpChg>
        <pc:grpChg chg="del">
          <ac:chgData name="Bergamote Dubois" userId="726bf756-e78b-400e-b2d2-1d870388fec9" providerId="ADAL" clId="{B2EB4E7B-135D-4054-A2A1-149F56DD7DC8}" dt="2026-09-18T07:42:47.529" v="87" actId="21"/>
          <ac:grpSpMkLst>
            <pc:docMk/>
            <pc:sldMk cId="1129836984" sldId="2147479211"/>
            <ac:grpSpMk id="28" creationId="{A335CBB8-07D0-52AE-02A1-BA0EF463B937}"/>
          </ac:grpSpMkLst>
        </pc:grpChg>
        <pc:grpChg chg="add del mod">
          <ac:chgData name="Bergamote Dubois" userId="726bf756-e78b-400e-b2d2-1d870388fec9" providerId="ADAL" clId="{B2EB4E7B-135D-4054-A2A1-149F56DD7DC8}" dt="2026-09-18T07:54:25.848" v="466" actId="478"/>
          <ac:grpSpMkLst>
            <pc:docMk/>
            <pc:sldMk cId="1129836984" sldId="2147479211"/>
            <ac:grpSpMk id="44" creationId="{ADCB2354-F1A1-54D9-E958-AAC5571781F9}"/>
          </ac:grpSpMkLst>
        </pc:grpChg>
        <pc:grpChg chg="add del mod">
          <ac:chgData name="Bergamote Dubois" userId="726bf756-e78b-400e-b2d2-1d870388fec9" providerId="ADAL" clId="{B2EB4E7B-135D-4054-A2A1-149F56DD7DC8}" dt="2026-09-18T07:55:51.815" v="591" actId="478"/>
          <ac:grpSpMkLst>
            <pc:docMk/>
            <pc:sldMk cId="1129836984" sldId="2147479211"/>
            <ac:grpSpMk id="51" creationId="{DDFCF7B9-1B62-D7DB-1F26-F709ADB493D0}"/>
          </ac:grpSpMkLst>
        </pc:grpChg>
        <pc:grpChg chg="mod">
          <ac:chgData name="Bergamote Dubois" userId="726bf756-e78b-400e-b2d2-1d870388fec9" providerId="ADAL" clId="{B2EB4E7B-135D-4054-A2A1-149F56DD7DC8}" dt="2026-09-18T07:54:23.150" v="465" actId="1036"/>
          <ac:grpSpMkLst>
            <pc:docMk/>
            <pc:sldMk cId="1129836984" sldId="2147479211"/>
            <ac:grpSpMk id="2075" creationId="{1A82E1C6-595C-ADF3-3EC3-8613931CDFDC}"/>
          </ac:grpSpMkLst>
        </pc:grpChg>
        <pc:grpChg chg="del">
          <ac:chgData name="Bergamote Dubois" userId="726bf756-e78b-400e-b2d2-1d870388fec9" providerId="ADAL" clId="{B2EB4E7B-135D-4054-A2A1-149F56DD7DC8}" dt="2026-09-18T07:42:47.529" v="87" actId="21"/>
          <ac:grpSpMkLst>
            <pc:docMk/>
            <pc:sldMk cId="1129836984" sldId="2147479211"/>
            <ac:grpSpMk id="2087" creationId="{7D71A9C2-B7EC-6712-E237-312594EF7A4E}"/>
          </ac:grpSpMkLst>
        </pc:grpChg>
        <pc:picChg chg="mod">
          <ac:chgData name="Bergamote Dubois" userId="726bf756-e78b-400e-b2d2-1d870388fec9" providerId="ADAL" clId="{B2EB4E7B-135D-4054-A2A1-149F56DD7DC8}" dt="2026-09-18T07:55:12.613" v="493" actId="1037"/>
          <ac:picMkLst>
            <pc:docMk/>
            <pc:sldMk cId="1129836984" sldId="2147479211"/>
            <ac:picMk id="3" creationId="{FF8EF043-72AA-AAD6-2D2A-89269B6BD82D}"/>
          </ac:picMkLst>
        </pc:picChg>
        <pc:picChg chg="mod">
          <ac:chgData name="Bergamote Dubois" userId="726bf756-e78b-400e-b2d2-1d870388fec9" providerId="ADAL" clId="{B2EB4E7B-135D-4054-A2A1-149F56DD7DC8}" dt="2026-09-18T07:53:37.579" v="254" actId="1036"/>
          <ac:picMkLst>
            <pc:docMk/>
            <pc:sldMk cId="1129836984" sldId="2147479211"/>
            <ac:picMk id="26" creationId="{9FE2027E-2A10-E09D-AA4D-B3665FBE799A}"/>
          </ac:picMkLst>
        </pc:picChg>
        <pc:picChg chg="add mod">
          <ac:chgData name="Bergamote Dubois" userId="726bf756-e78b-400e-b2d2-1d870388fec9" providerId="ADAL" clId="{B2EB4E7B-135D-4054-A2A1-149F56DD7DC8}" dt="2026-09-18T07:54:50.226" v="471" actId="1076"/>
          <ac:picMkLst>
            <pc:docMk/>
            <pc:sldMk cId="1129836984" sldId="2147479211"/>
            <ac:picMk id="46" creationId="{645A9993-750C-A411-569F-665A700AB747}"/>
          </ac:picMkLst>
        </pc:picChg>
        <pc:picChg chg="add mod">
          <ac:chgData name="Bergamote Dubois" userId="726bf756-e78b-400e-b2d2-1d870388fec9" providerId="ADAL" clId="{B2EB4E7B-135D-4054-A2A1-149F56DD7DC8}" dt="2026-09-18T07:54:50.226" v="471" actId="1076"/>
          <ac:picMkLst>
            <pc:docMk/>
            <pc:sldMk cId="1129836984" sldId="2147479211"/>
            <ac:picMk id="48" creationId="{FE918924-572A-158C-9F04-DDF5573AA5E7}"/>
          </ac:picMkLst>
        </pc:picChg>
        <pc:picChg chg="add mod">
          <ac:chgData name="Bergamote Dubois" userId="726bf756-e78b-400e-b2d2-1d870388fec9" providerId="ADAL" clId="{B2EB4E7B-135D-4054-A2A1-149F56DD7DC8}" dt="2026-09-18T07:54:50.226" v="471" actId="1076"/>
          <ac:picMkLst>
            <pc:docMk/>
            <pc:sldMk cId="1129836984" sldId="2147479211"/>
            <ac:picMk id="50" creationId="{DDFE4725-B5BD-F709-4A99-63A5FB4E6794}"/>
          </ac:picMkLst>
        </pc:picChg>
        <pc:picChg chg="mod">
          <ac:chgData name="Bergamote Dubois" userId="726bf756-e78b-400e-b2d2-1d870388fec9" providerId="ADAL" clId="{B2EB4E7B-135D-4054-A2A1-149F56DD7DC8}" dt="2026-09-18T07:54:23.150" v="465" actId="1036"/>
          <ac:picMkLst>
            <pc:docMk/>
            <pc:sldMk cId="1129836984" sldId="2147479211"/>
            <ac:picMk id="2081" creationId="{E36C8E28-A8D5-CE6C-483E-00CC31746FCB}"/>
          </ac:picMkLst>
        </pc:picChg>
        <pc:picChg chg="del">
          <ac:chgData name="Bergamote Dubois" userId="726bf756-e78b-400e-b2d2-1d870388fec9" providerId="ADAL" clId="{B2EB4E7B-135D-4054-A2A1-149F56DD7DC8}" dt="2026-09-18T07:42:47.529" v="87" actId="21"/>
          <ac:picMkLst>
            <pc:docMk/>
            <pc:sldMk cId="1129836984" sldId="2147479211"/>
            <ac:picMk id="2093" creationId="{2A24D3C3-342B-0B3F-5F9D-E000CB05BF4B}"/>
          </ac:picMkLst>
        </pc:picChg>
        <pc:picChg chg="mod">
          <ac:chgData name="Bergamote Dubois" userId="726bf756-e78b-400e-b2d2-1d870388fec9" providerId="ADAL" clId="{B2EB4E7B-135D-4054-A2A1-149F56DD7DC8}" dt="2026-09-18T07:55:32.555" v="556" actId="1037"/>
          <ac:picMkLst>
            <pc:docMk/>
            <pc:sldMk cId="1129836984" sldId="2147479211"/>
            <ac:picMk id="2095" creationId="{5844822C-3170-AA5E-6DF0-61EDA1182D7A}"/>
          </ac:picMkLst>
        </pc:picChg>
        <pc:picChg chg="mod">
          <ac:chgData name="Bergamote Dubois" userId="726bf756-e78b-400e-b2d2-1d870388fec9" providerId="ADAL" clId="{B2EB4E7B-135D-4054-A2A1-149F56DD7DC8}" dt="2026-09-18T07:55:50.071" v="590" actId="167"/>
          <ac:picMkLst>
            <pc:docMk/>
            <pc:sldMk cId="1129836984" sldId="2147479211"/>
            <ac:picMk id="2096" creationId="{00E62192-1FAB-23D4-14F5-7B3FC569EF36}"/>
          </ac:picMkLst>
        </pc:picChg>
        <pc:picChg chg="del">
          <ac:chgData name="Bergamote Dubois" userId="726bf756-e78b-400e-b2d2-1d870388fec9" providerId="ADAL" clId="{B2EB4E7B-135D-4054-A2A1-149F56DD7DC8}" dt="2026-09-18T07:42:47.529" v="87" actId="21"/>
          <ac:picMkLst>
            <pc:docMk/>
            <pc:sldMk cId="1129836984" sldId="2147479211"/>
            <ac:picMk id="2097" creationId="{A300E226-7D57-7571-8046-73C482989D5D}"/>
          </ac:picMkLst>
        </pc:picChg>
      </pc:sldChg>
      <pc:sldChg chg="addSp delSp modSp mod ord">
        <pc:chgData name="Bergamote Dubois" userId="726bf756-e78b-400e-b2d2-1d870388fec9" providerId="ADAL" clId="{B2EB4E7B-135D-4054-A2A1-149F56DD7DC8}" dt="2026-09-18T08:35:22.319" v="704" actId="14100"/>
        <pc:sldMkLst>
          <pc:docMk/>
          <pc:sldMk cId="1260575065" sldId="2147479234"/>
        </pc:sldMkLst>
        <pc:spChg chg="mod">
          <ac:chgData name="Bergamote Dubois" userId="726bf756-e78b-400e-b2d2-1d870388fec9" providerId="ADAL" clId="{B2EB4E7B-135D-4054-A2A1-149F56DD7DC8}" dt="2026-09-18T07:42:52.238" v="88"/>
          <ac:spMkLst>
            <pc:docMk/>
            <pc:sldMk cId="1260575065" sldId="2147479234"/>
            <ac:spMk id="3" creationId="{E3EA06E3-936E-FAE8-6A08-1D9D3884D642}"/>
          </ac:spMkLst>
        </pc:spChg>
        <pc:spChg chg="mod">
          <ac:chgData name="Bergamote Dubois" userId="726bf756-e78b-400e-b2d2-1d870388fec9" providerId="ADAL" clId="{B2EB4E7B-135D-4054-A2A1-149F56DD7DC8}" dt="2026-09-18T07:42:52.238" v="88"/>
          <ac:spMkLst>
            <pc:docMk/>
            <pc:sldMk cId="1260575065" sldId="2147479234"/>
            <ac:spMk id="4" creationId="{8802B344-65CD-DFDF-0310-1C954F1E063B}"/>
          </ac:spMkLst>
        </pc:spChg>
        <pc:spChg chg="mod">
          <ac:chgData name="Bergamote Dubois" userId="726bf756-e78b-400e-b2d2-1d870388fec9" providerId="ADAL" clId="{B2EB4E7B-135D-4054-A2A1-149F56DD7DC8}" dt="2026-09-18T07:43:36.561" v="129" actId="14100"/>
          <ac:spMkLst>
            <pc:docMk/>
            <pc:sldMk cId="1260575065" sldId="2147479234"/>
            <ac:spMk id="5" creationId="{C0896C4E-A0C5-7796-88D0-76B93AB5BBA8}"/>
          </ac:spMkLst>
        </pc:spChg>
        <pc:spChg chg="mod">
          <ac:chgData name="Bergamote Dubois" userId="726bf756-e78b-400e-b2d2-1d870388fec9" providerId="ADAL" clId="{B2EB4E7B-135D-4054-A2A1-149F56DD7DC8}" dt="2026-09-18T07:42:52.238" v="88"/>
          <ac:spMkLst>
            <pc:docMk/>
            <pc:sldMk cId="1260575065" sldId="2147479234"/>
            <ac:spMk id="6" creationId="{A4AD7AEB-E92E-D321-FA13-7F94776548A1}"/>
          </ac:spMkLst>
        </pc:spChg>
        <pc:spChg chg="add mod">
          <ac:chgData name="Bergamote Dubois" userId="726bf756-e78b-400e-b2d2-1d870388fec9" providerId="ADAL" clId="{B2EB4E7B-135D-4054-A2A1-149F56DD7DC8}" dt="2026-09-18T07:56:40.180" v="592"/>
          <ac:spMkLst>
            <pc:docMk/>
            <pc:sldMk cId="1260575065" sldId="2147479234"/>
            <ac:spMk id="8" creationId="{9CDDF276-6E8D-5669-E70F-5A119327AAF7}"/>
          </ac:spMkLst>
        </pc:spChg>
        <pc:spChg chg="mod">
          <ac:chgData name="Bergamote Dubois" userId="726bf756-e78b-400e-b2d2-1d870388fec9" providerId="ADAL" clId="{B2EB4E7B-135D-4054-A2A1-149F56DD7DC8}" dt="2026-09-18T07:43:49.574" v="131" actId="20577"/>
          <ac:spMkLst>
            <pc:docMk/>
            <pc:sldMk cId="1260575065" sldId="2147479234"/>
            <ac:spMk id="9" creationId="{BDC60C82-FA14-16A7-B8D2-E64C3F89CC4F}"/>
          </ac:spMkLst>
        </pc:spChg>
        <pc:spChg chg="add mod">
          <ac:chgData name="Bergamote Dubois" userId="726bf756-e78b-400e-b2d2-1d870388fec9" providerId="ADAL" clId="{B2EB4E7B-135D-4054-A2A1-149F56DD7DC8}" dt="2026-09-18T07:56:40.180" v="592"/>
          <ac:spMkLst>
            <pc:docMk/>
            <pc:sldMk cId="1260575065" sldId="2147479234"/>
            <ac:spMk id="10" creationId="{4A06B352-CCA4-F20F-7EA2-6AF27D5D818C}"/>
          </ac:spMkLst>
        </pc:spChg>
        <pc:spChg chg="mod">
          <ac:chgData name="Bergamote Dubois" userId="726bf756-e78b-400e-b2d2-1d870388fec9" providerId="ADAL" clId="{B2EB4E7B-135D-4054-A2A1-149F56DD7DC8}" dt="2026-09-18T07:57:37.887" v="599" actId="554"/>
          <ac:spMkLst>
            <pc:docMk/>
            <pc:sldMk cId="1260575065" sldId="2147479234"/>
            <ac:spMk id="11" creationId="{05D543F2-3D6B-EC22-F0C9-C2C50251D4CC}"/>
          </ac:spMkLst>
        </pc:spChg>
        <pc:spChg chg="mod">
          <ac:chgData name="Bergamote Dubois" userId="726bf756-e78b-400e-b2d2-1d870388fec9" providerId="ADAL" clId="{B2EB4E7B-135D-4054-A2A1-149F56DD7DC8}" dt="2026-09-18T07:43:20.272" v="106" actId="20577"/>
          <ac:spMkLst>
            <pc:docMk/>
            <pc:sldMk cId="1260575065" sldId="2147479234"/>
            <ac:spMk id="12" creationId="{BB6A7A2C-236E-5862-8BE8-2C52E6AF0EFF}"/>
          </ac:spMkLst>
        </pc:spChg>
        <pc:spChg chg="mod">
          <ac:chgData name="Bergamote Dubois" userId="726bf756-e78b-400e-b2d2-1d870388fec9" providerId="ADAL" clId="{B2EB4E7B-135D-4054-A2A1-149F56DD7DC8}" dt="2026-09-18T07:59:17.332" v="623" actId="1036"/>
          <ac:spMkLst>
            <pc:docMk/>
            <pc:sldMk cId="1260575065" sldId="2147479234"/>
            <ac:spMk id="18" creationId="{655A59F0-069D-05B5-C90F-A720AA6A7BD5}"/>
          </ac:spMkLst>
        </pc:spChg>
        <pc:spChg chg="mod">
          <ac:chgData name="Bergamote Dubois" userId="726bf756-e78b-400e-b2d2-1d870388fec9" providerId="ADAL" clId="{B2EB4E7B-135D-4054-A2A1-149F56DD7DC8}" dt="2026-09-18T07:59:25.793" v="624" actId="554"/>
          <ac:spMkLst>
            <pc:docMk/>
            <pc:sldMk cId="1260575065" sldId="2147479234"/>
            <ac:spMk id="21" creationId="{0DBC5289-84E9-4607-19A2-5C198D00BF23}"/>
          </ac:spMkLst>
        </pc:spChg>
        <pc:spChg chg="add mod">
          <ac:chgData name="Bergamote Dubois" userId="726bf756-e78b-400e-b2d2-1d870388fec9" providerId="ADAL" clId="{B2EB4E7B-135D-4054-A2A1-149F56DD7DC8}" dt="2026-09-18T07:56:40.180" v="592"/>
          <ac:spMkLst>
            <pc:docMk/>
            <pc:sldMk cId="1260575065" sldId="2147479234"/>
            <ac:spMk id="22" creationId="{485BD17C-5092-9FFD-1B16-DB068DE94352}"/>
          </ac:spMkLst>
        </pc:spChg>
        <pc:spChg chg="add mod">
          <ac:chgData name="Bergamote Dubois" userId="726bf756-e78b-400e-b2d2-1d870388fec9" providerId="ADAL" clId="{B2EB4E7B-135D-4054-A2A1-149F56DD7DC8}" dt="2026-09-18T07:56:40.180" v="592"/>
          <ac:spMkLst>
            <pc:docMk/>
            <pc:sldMk cId="1260575065" sldId="2147479234"/>
            <ac:spMk id="23" creationId="{6826D28D-66E5-0326-4DA1-5DCA58435702}"/>
          </ac:spMkLst>
        </pc:spChg>
        <pc:spChg chg="del">
          <ac:chgData name="Bergamote Dubois" userId="726bf756-e78b-400e-b2d2-1d870388fec9" providerId="ADAL" clId="{B2EB4E7B-135D-4054-A2A1-149F56DD7DC8}" dt="2026-09-18T07:43:04.989" v="90" actId="478"/>
          <ac:spMkLst>
            <pc:docMk/>
            <pc:sldMk cId="1260575065" sldId="2147479234"/>
            <ac:spMk id="27" creationId="{E02832B9-8440-C0BC-18E4-64016BDEC52C}"/>
          </ac:spMkLst>
        </pc:spChg>
        <pc:spChg chg="del">
          <ac:chgData name="Bergamote Dubois" userId="726bf756-e78b-400e-b2d2-1d870388fec9" providerId="ADAL" clId="{B2EB4E7B-135D-4054-A2A1-149F56DD7DC8}" dt="2026-09-18T07:43:00.098" v="89" actId="478"/>
          <ac:spMkLst>
            <pc:docMk/>
            <pc:sldMk cId="1260575065" sldId="2147479234"/>
            <ac:spMk id="28" creationId="{1368F8C2-E91A-3D67-BD01-95B5CA82F1DA}"/>
          </ac:spMkLst>
        </pc:spChg>
        <pc:spChg chg="del">
          <ac:chgData name="Bergamote Dubois" userId="726bf756-e78b-400e-b2d2-1d870388fec9" providerId="ADAL" clId="{B2EB4E7B-135D-4054-A2A1-149F56DD7DC8}" dt="2026-09-18T07:43:00.098" v="89" actId="478"/>
          <ac:spMkLst>
            <pc:docMk/>
            <pc:sldMk cId="1260575065" sldId="2147479234"/>
            <ac:spMk id="29" creationId="{FD9F7F02-EED1-32B5-E577-35BF3B6C5C60}"/>
          </ac:spMkLst>
        </pc:spChg>
        <pc:spChg chg="del">
          <ac:chgData name="Bergamote Dubois" userId="726bf756-e78b-400e-b2d2-1d870388fec9" providerId="ADAL" clId="{B2EB4E7B-135D-4054-A2A1-149F56DD7DC8}" dt="2026-09-18T07:43:00.098" v="89" actId="478"/>
          <ac:spMkLst>
            <pc:docMk/>
            <pc:sldMk cId="1260575065" sldId="2147479234"/>
            <ac:spMk id="32" creationId="{F3BC1142-8110-4BCA-4804-73695985A4A9}"/>
          </ac:spMkLst>
        </pc:spChg>
        <pc:spChg chg="del">
          <ac:chgData name="Bergamote Dubois" userId="726bf756-e78b-400e-b2d2-1d870388fec9" providerId="ADAL" clId="{B2EB4E7B-135D-4054-A2A1-149F56DD7DC8}" dt="2026-09-18T07:43:04.989" v="90" actId="478"/>
          <ac:spMkLst>
            <pc:docMk/>
            <pc:sldMk cId="1260575065" sldId="2147479234"/>
            <ac:spMk id="34" creationId="{AABF58CD-8C5F-3EF4-DFC5-3A8155643722}"/>
          </ac:spMkLst>
        </pc:spChg>
        <pc:spChg chg="del">
          <ac:chgData name="Bergamote Dubois" userId="726bf756-e78b-400e-b2d2-1d870388fec9" providerId="ADAL" clId="{B2EB4E7B-135D-4054-A2A1-149F56DD7DC8}" dt="2026-09-18T07:43:00.098" v="89" actId="478"/>
          <ac:spMkLst>
            <pc:docMk/>
            <pc:sldMk cId="1260575065" sldId="2147479234"/>
            <ac:spMk id="35" creationId="{5F4384BE-D9A1-FECB-CCBC-002F96216509}"/>
          </ac:spMkLst>
        </pc:spChg>
        <pc:spChg chg="add mod">
          <ac:chgData name="Bergamote Dubois" userId="726bf756-e78b-400e-b2d2-1d870388fec9" providerId="ADAL" clId="{B2EB4E7B-135D-4054-A2A1-149F56DD7DC8}" dt="2026-09-18T07:57:00.931" v="594" actId="164"/>
          <ac:spMkLst>
            <pc:docMk/>
            <pc:sldMk cId="1260575065" sldId="2147479234"/>
            <ac:spMk id="47" creationId="{0452F845-AEB5-1448-DF58-9298BC4BB07F}"/>
          </ac:spMkLst>
        </pc:spChg>
        <pc:spChg chg="add mod">
          <ac:chgData name="Bergamote Dubois" userId="726bf756-e78b-400e-b2d2-1d870388fec9" providerId="ADAL" clId="{B2EB4E7B-135D-4054-A2A1-149F56DD7DC8}" dt="2026-09-18T07:57:00.931" v="594" actId="164"/>
          <ac:spMkLst>
            <pc:docMk/>
            <pc:sldMk cId="1260575065" sldId="2147479234"/>
            <ac:spMk id="48" creationId="{D9EACF8A-DAAC-FBFF-3A0E-B9806EB5AB89}"/>
          </ac:spMkLst>
        </pc:spChg>
        <pc:spChg chg="add mod">
          <ac:chgData name="Bergamote Dubois" userId="726bf756-e78b-400e-b2d2-1d870388fec9" providerId="ADAL" clId="{B2EB4E7B-135D-4054-A2A1-149F56DD7DC8}" dt="2026-09-18T07:57:00.931" v="594" actId="164"/>
          <ac:spMkLst>
            <pc:docMk/>
            <pc:sldMk cId="1260575065" sldId="2147479234"/>
            <ac:spMk id="63" creationId="{D46BD4A7-3FAD-9D53-0EE1-6B0006AEF928}"/>
          </ac:spMkLst>
        </pc:spChg>
        <pc:spChg chg="add mod">
          <ac:chgData name="Bergamote Dubois" userId="726bf756-e78b-400e-b2d2-1d870388fec9" providerId="ADAL" clId="{B2EB4E7B-135D-4054-A2A1-149F56DD7DC8}" dt="2026-09-18T07:57:00.931" v="594" actId="164"/>
          <ac:spMkLst>
            <pc:docMk/>
            <pc:sldMk cId="1260575065" sldId="2147479234"/>
            <ac:spMk id="2051" creationId="{C7C9695A-F65E-F886-39CF-E1D4ADA12554}"/>
          </ac:spMkLst>
        </pc:spChg>
        <pc:spChg chg="add del">
          <ac:chgData name="Bergamote Dubois" userId="726bf756-e78b-400e-b2d2-1d870388fec9" providerId="ADAL" clId="{B2EB4E7B-135D-4054-A2A1-149F56DD7DC8}" dt="2026-09-18T08:30:44.759" v="626" actId="478"/>
          <ac:spMkLst>
            <pc:docMk/>
            <pc:sldMk cId="1260575065" sldId="2147479234"/>
            <ac:spMk id="2068" creationId="{B27915C6-C495-02EF-9BE3-6A1910A1BFC2}"/>
          </ac:spMkLst>
        </pc:spChg>
        <pc:spChg chg="add mod">
          <ac:chgData name="Bergamote Dubois" userId="726bf756-e78b-400e-b2d2-1d870388fec9" providerId="ADAL" clId="{B2EB4E7B-135D-4054-A2A1-149F56DD7DC8}" dt="2026-09-18T08:34:58.384" v="703" actId="1076"/>
          <ac:spMkLst>
            <pc:docMk/>
            <pc:sldMk cId="1260575065" sldId="2147479234"/>
            <ac:spMk id="2070" creationId="{37B0070F-F15E-6500-EFAF-89D70055224A}"/>
          </ac:spMkLst>
        </pc:spChg>
        <pc:spChg chg="add mod">
          <ac:chgData name="Bergamote Dubois" userId="726bf756-e78b-400e-b2d2-1d870388fec9" providerId="ADAL" clId="{B2EB4E7B-135D-4054-A2A1-149F56DD7DC8}" dt="2026-09-18T07:57:37.887" v="599" actId="554"/>
          <ac:spMkLst>
            <pc:docMk/>
            <pc:sldMk cId="1260575065" sldId="2147479234"/>
            <ac:spMk id="2083" creationId="{D51C3B49-023B-9413-1779-10B0F3C1C33E}"/>
          </ac:spMkLst>
        </pc:spChg>
        <pc:spChg chg="add mod">
          <ac:chgData name="Bergamote Dubois" userId="726bf756-e78b-400e-b2d2-1d870388fec9" providerId="ADAL" clId="{B2EB4E7B-135D-4054-A2A1-149F56DD7DC8}" dt="2026-09-18T07:57:57.348" v="608" actId="1035"/>
          <ac:spMkLst>
            <pc:docMk/>
            <pc:sldMk cId="1260575065" sldId="2147479234"/>
            <ac:spMk id="2084" creationId="{AE2095BA-7FBF-DAAB-EA75-B04399B059DF}"/>
          </ac:spMkLst>
        </pc:spChg>
        <pc:spChg chg="add mod">
          <ac:chgData name="Bergamote Dubois" userId="726bf756-e78b-400e-b2d2-1d870388fec9" providerId="ADAL" clId="{B2EB4E7B-135D-4054-A2A1-149F56DD7DC8}" dt="2026-09-18T07:57:57.348" v="608" actId="1035"/>
          <ac:spMkLst>
            <pc:docMk/>
            <pc:sldMk cId="1260575065" sldId="2147479234"/>
            <ac:spMk id="2085" creationId="{CE1D0C30-C834-652C-309F-685EB97FC0D1}"/>
          </ac:spMkLst>
        </pc:spChg>
        <pc:spChg chg="add mod">
          <ac:chgData name="Bergamote Dubois" userId="726bf756-e78b-400e-b2d2-1d870388fec9" providerId="ADAL" clId="{B2EB4E7B-135D-4054-A2A1-149F56DD7DC8}" dt="2026-09-18T07:59:17.332" v="623" actId="1036"/>
          <ac:spMkLst>
            <pc:docMk/>
            <pc:sldMk cId="1260575065" sldId="2147479234"/>
            <ac:spMk id="2086" creationId="{85D58A5B-013B-70E8-E3C7-57BEBBE8E271}"/>
          </ac:spMkLst>
        </pc:spChg>
        <pc:spChg chg="add mod">
          <ac:chgData name="Bergamote Dubois" userId="726bf756-e78b-400e-b2d2-1d870388fec9" providerId="ADAL" clId="{B2EB4E7B-135D-4054-A2A1-149F56DD7DC8}" dt="2026-09-18T07:59:25.793" v="624" actId="554"/>
          <ac:spMkLst>
            <pc:docMk/>
            <pc:sldMk cId="1260575065" sldId="2147479234"/>
            <ac:spMk id="2091" creationId="{CBA53764-50E5-C300-0D79-9FA95D2CBC2D}"/>
          </ac:spMkLst>
        </pc:spChg>
        <pc:spChg chg="add mod">
          <ac:chgData name="Bergamote Dubois" userId="726bf756-e78b-400e-b2d2-1d870388fec9" providerId="ADAL" clId="{B2EB4E7B-135D-4054-A2A1-149F56DD7DC8}" dt="2026-09-18T07:57:57.348" v="608" actId="1035"/>
          <ac:spMkLst>
            <pc:docMk/>
            <pc:sldMk cId="1260575065" sldId="2147479234"/>
            <ac:spMk id="2092" creationId="{68582A76-AD1C-AF21-C816-C09AB18588AF}"/>
          </ac:spMkLst>
        </pc:spChg>
        <pc:grpChg chg="mod">
          <ac:chgData name="Bergamote Dubois" userId="726bf756-e78b-400e-b2d2-1d870388fec9" providerId="ADAL" clId="{B2EB4E7B-135D-4054-A2A1-149F56DD7DC8}" dt="2026-09-18T07:57:57.348" v="608" actId="1035"/>
          <ac:grpSpMkLst>
            <pc:docMk/>
            <pc:sldMk cId="1260575065" sldId="2147479234"/>
            <ac:grpSpMk id="2" creationId="{A335CBB8-07D0-52AE-02A1-BA0EF463B937}"/>
          </ac:grpSpMkLst>
        </pc:grpChg>
        <pc:grpChg chg="add mod">
          <ac:chgData name="Bergamote Dubois" userId="726bf756-e78b-400e-b2d2-1d870388fec9" providerId="ADAL" clId="{B2EB4E7B-135D-4054-A2A1-149F56DD7DC8}" dt="2026-09-18T07:56:40.180" v="592"/>
          <ac:grpSpMkLst>
            <pc:docMk/>
            <pc:sldMk cId="1260575065" sldId="2147479234"/>
            <ac:grpSpMk id="13" creationId="{2D8C44B1-3980-34C3-97BE-88DF436F7F01}"/>
          </ac:grpSpMkLst>
        </pc:grpChg>
        <pc:grpChg chg="add mod">
          <ac:chgData name="Bergamote Dubois" userId="726bf756-e78b-400e-b2d2-1d870388fec9" providerId="ADAL" clId="{B2EB4E7B-135D-4054-A2A1-149F56DD7DC8}" dt="2026-09-18T07:57:00.931" v="594" actId="164"/>
          <ac:grpSpMkLst>
            <pc:docMk/>
            <pc:sldMk cId="1260575065" sldId="2147479234"/>
            <ac:grpSpMk id="50" creationId="{157FCAD8-A498-A9AC-F994-7A0221265E3A}"/>
          </ac:grpSpMkLst>
        </pc:grpChg>
        <pc:grpChg chg="del">
          <ac:chgData name="Bergamote Dubois" userId="726bf756-e78b-400e-b2d2-1d870388fec9" providerId="ADAL" clId="{B2EB4E7B-135D-4054-A2A1-149F56DD7DC8}" dt="2026-09-18T07:43:00.098" v="89" actId="478"/>
          <ac:grpSpMkLst>
            <pc:docMk/>
            <pc:sldMk cId="1260575065" sldId="2147479234"/>
            <ac:grpSpMk id="60" creationId="{F88D46A6-BD64-FA05-C952-176CD313D6DC}"/>
          </ac:grpSpMkLst>
        </pc:grpChg>
        <pc:grpChg chg="add del mod ord">
          <ac:chgData name="Bergamote Dubois" userId="726bf756-e78b-400e-b2d2-1d870388fec9" providerId="ADAL" clId="{B2EB4E7B-135D-4054-A2A1-149F56DD7DC8}" dt="2026-09-18T07:58:05.170" v="611" actId="478"/>
          <ac:grpSpMkLst>
            <pc:docMk/>
            <pc:sldMk cId="1260575065" sldId="2147479234"/>
            <ac:grpSpMk id="2055" creationId="{050CA74F-D849-A834-8D48-E1A1D91DABEF}"/>
          </ac:grpSpMkLst>
        </pc:grpChg>
        <pc:grpChg chg="del mod">
          <ac:chgData name="Bergamote Dubois" userId="726bf756-e78b-400e-b2d2-1d870388fec9" providerId="ADAL" clId="{B2EB4E7B-135D-4054-A2A1-149F56DD7DC8}" dt="2026-09-18T07:58:45.999" v="617" actId="478"/>
          <ac:grpSpMkLst>
            <pc:docMk/>
            <pc:sldMk cId="1260575065" sldId="2147479234"/>
            <ac:grpSpMk id="2087" creationId="{7D71A9C2-B7EC-6712-E237-312594EF7A4E}"/>
          </ac:grpSpMkLst>
        </pc:grpChg>
        <pc:picChg chg="add mod">
          <ac:chgData name="Bergamote Dubois" userId="726bf756-e78b-400e-b2d2-1d870388fec9" providerId="ADAL" clId="{B2EB4E7B-135D-4054-A2A1-149F56DD7DC8}" dt="2026-09-18T07:56:40.180" v="592"/>
          <ac:picMkLst>
            <pc:docMk/>
            <pc:sldMk cId="1260575065" sldId="2147479234"/>
            <ac:picMk id="7" creationId="{4AA9D6CA-E7D6-5FE9-9754-A5E61A90EC20}"/>
          </ac:picMkLst>
        </pc:picChg>
        <pc:picChg chg="mod">
          <ac:chgData name="Bergamote Dubois" userId="726bf756-e78b-400e-b2d2-1d870388fec9" providerId="ADAL" clId="{B2EB4E7B-135D-4054-A2A1-149F56DD7DC8}" dt="2026-09-18T07:56:40.180" v="592"/>
          <ac:picMkLst>
            <pc:docMk/>
            <pc:sldMk cId="1260575065" sldId="2147479234"/>
            <ac:picMk id="15" creationId="{5FD5B261-8DA7-E5E5-4DC8-11E00063781F}"/>
          </ac:picMkLst>
        </pc:picChg>
        <pc:picChg chg="mod">
          <ac:chgData name="Bergamote Dubois" userId="726bf756-e78b-400e-b2d2-1d870388fec9" providerId="ADAL" clId="{B2EB4E7B-135D-4054-A2A1-149F56DD7DC8}" dt="2026-09-18T07:56:40.180" v="592"/>
          <ac:picMkLst>
            <pc:docMk/>
            <pc:sldMk cId="1260575065" sldId="2147479234"/>
            <ac:picMk id="19" creationId="{0C6DD0BC-9E88-8193-B251-3809539656E4}"/>
          </ac:picMkLst>
        </pc:picChg>
        <pc:picChg chg="add mod">
          <ac:chgData name="Bergamote Dubois" userId="726bf756-e78b-400e-b2d2-1d870388fec9" providerId="ADAL" clId="{B2EB4E7B-135D-4054-A2A1-149F56DD7DC8}" dt="2026-09-18T07:57:00.931" v="594" actId="164"/>
          <ac:picMkLst>
            <pc:docMk/>
            <pc:sldMk cId="1260575065" sldId="2147479234"/>
            <ac:picMk id="25" creationId="{789DEAE2-0E89-F431-1204-A6D3F4E783B5}"/>
          </ac:picMkLst>
        </pc:picChg>
        <pc:picChg chg="del">
          <ac:chgData name="Bergamote Dubois" userId="726bf756-e78b-400e-b2d2-1d870388fec9" providerId="ADAL" clId="{B2EB4E7B-135D-4054-A2A1-149F56DD7DC8}" dt="2026-09-18T07:43:00.098" v="89" actId="478"/>
          <ac:picMkLst>
            <pc:docMk/>
            <pc:sldMk cId="1260575065" sldId="2147479234"/>
            <ac:picMk id="36" creationId="{38E1B35B-A868-F636-7836-A017B1DA74F4}"/>
          </ac:picMkLst>
        </pc:picChg>
        <pc:picChg chg="del">
          <ac:chgData name="Bergamote Dubois" userId="726bf756-e78b-400e-b2d2-1d870388fec9" providerId="ADAL" clId="{B2EB4E7B-135D-4054-A2A1-149F56DD7DC8}" dt="2026-09-18T07:58:03.608" v="610" actId="478"/>
          <ac:picMkLst>
            <pc:docMk/>
            <pc:sldMk cId="1260575065" sldId="2147479234"/>
            <ac:picMk id="55" creationId="{EE6C5506-B160-BA78-9001-764047A8A2C1}"/>
          </ac:picMkLst>
        </pc:picChg>
        <pc:picChg chg="mod">
          <ac:chgData name="Bergamote Dubois" userId="726bf756-e78b-400e-b2d2-1d870388fec9" providerId="ADAL" clId="{B2EB4E7B-135D-4054-A2A1-149F56DD7DC8}" dt="2026-09-18T07:56:55.244" v="593"/>
          <ac:picMkLst>
            <pc:docMk/>
            <pc:sldMk cId="1260575065" sldId="2147479234"/>
            <ac:picMk id="56" creationId="{C02F6944-A708-5879-856B-DC344F9AA7AF}"/>
          </ac:picMkLst>
        </pc:picChg>
        <pc:picChg chg="mod">
          <ac:chgData name="Bergamote Dubois" userId="726bf756-e78b-400e-b2d2-1d870388fec9" providerId="ADAL" clId="{B2EB4E7B-135D-4054-A2A1-149F56DD7DC8}" dt="2026-09-18T07:56:55.244" v="593"/>
          <ac:picMkLst>
            <pc:docMk/>
            <pc:sldMk cId="1260575065" sldId="2147479234"/>
            <ac:picMk id="58" creationId="{1D97097D-0000-07B0-4B9F-4C95731EE270}"/>
          </ac:picMkLst>
        </pc:picChg>
        <pc:picChg chg="mod">
          <ac:chgData name="Bergamote Dubois" userId="726bf756-e78b-400e-b2d2-1d870388fec9" providerId="ADAL" clId="{B2EB4E7B-135D-4054-A2A1-149F56DD7DC8}" dt="2026-09-18T08:34:28.521" v="698" actId="1076"/>
          <ac:picMkLst>
            <pc:docMk/>
            <pc:sldMk cId="1260575065" sldId="2147479234"/>
            <ac:picMk id="2050" creationId="{2C9FE96C-1A39-D602-9D88-ACE91CE68EC6}"/>
          </ac:picMkLst>
        </pc:picChg>
        <pc:picChg chg="add del">
          <ac:chgData name="Bergamote Dubois" userId="726bf756-e78b-400e-b2d2-1d870388fec9" providerId="ADAL" clId="{B2EB4E7B-135D-4054-A2A1-149F56DD7DC8}" dt="2026-09-18T07:43:00.098" v="89" actId="478"/>
          <ac:picMkLst>
            <pc:docMk/>
            <pc:sldMk cId="1260575065" sldId="2147479234"/>
            <ac:picMk id="2052" creationId="{46F2D8E6-DE57-D3BE-3842-6AA4A1544D55}"/>
          </ac:picMkLst>
        </pc:picChg>
        <pc:picChg chg="add mod">
          <ac:chgData name="Bergamote Dubois" userId="726bf756-e78b-400e-b2d2-1d870388fec9" providerId="ADAL" clId="{B2EB4E7B-135D-4054-A2A1-149F56DD7DC8}" dt="2026-09-18T07:57:57.348" v="608" actId="1035"/>
          <ac:picMkLst>
            <pc:docMk/>
            <pc:sldMk cId="1260575065" sldId="2147479234"/>
            <ac:picMk id="2093" creationId="{2A24D3C3-342B-0B3F-5F9D-E000CB05BF4B}"/>
          </ac:picMkLst>
        </pc:picChg>
        <pc:picChg chg="mod">
          <ac:chgData name="Bergamote Dubois" userId="726bf756-e78b-400e-b2d2-1d870388fec9" providerId="ADAL" clId="{B2EB4E7B-135D-4054-A2A1-149F56DD7DC8}" dt="2026-09-18T08:35:22.319" v="704" actId="14100"/>
          <ac:picMkLst>
            <pc:docMk/>
            <pc:sldMk cId="1260575065" sldId="2147479234"/>
            <ac:picMk id="2097" creationId="{A300E226-7D57-7571-8046-73C482989D5D}"/>
          </ac:picMkLst>
        </pc:picChg>
        <pc:cxnChg chg="del mod">
          <ac:chgData name="Bergamote Dubois" userId="726bf756-e78b-400e-b2d2-1d870388fec9" providerId="ADAL" clId="{B2EB4E7B-135D-4054-A2A1-149F56DD7DC8}" dt="2026-09-18T07:58:43.803" v="615" actId="478"/>
          <ac:cxnSpMkLst>
            <pc:docMk/>
            <pc:sldMk cId="1260575065" sldId="2147479234"/>
            <ac:cxnSpMk id="16" creationId="{27E37C1E-3F27-714B-1E70-112C2EB001CD}"/>
          </ac:cxnSpMkLst>
        </pc:cxnChg>
        <pc:cxnChg chg="del mod">
          <ac:chgData name="Bergamote Dubois" userId="726bf756-e78b-400e-b2d2-1d870388fec9" providerId="ADAL" clId="{B2EB4E7B-135D-4054-A2A1-149F56DD7DC8}" dt="2026-09-18T07:58:42.760" v="614" actId="478"/>
          <ac:cxnSpMkLst>
            <pc:docMk/>
            <pc:sldMk cId="1260575065" sldId="2147479234"/>
            <ac:cxnSpMk id="17" creationId="{12F888D6-DC97-9206-3905-61FFCF9240A4}"/>
          </ac:cxnSpMkLst>
        </pc:cxnChg>
        <pc:cxnChg chg="del mod">
          <ac:chgData name="Bergamote Dubois" userId="726bf756-e78b-400e-b2d2-1d870388fec9" providerId="ADAL" clId="{B2EB4E7B-135D-4054-A2A1-149F56DD7DC8}" dt="2026-09-18T07:58:44.523" v="616" actId="478"/>
          <ac:cxnSpMkLst>
            <pc:docMk/>
            <pc:sldMk cId="1260575065" sldId="2147479234"/>
            <ac:cxnSpMk id="20" creationId="{A0AB9E69-4921-E726-97AC-4C33AB798135}"/>
          </ac:cxnSpMkLst>
        </pc:cxnChg>
        <pc:cxnChg chg="del">
          <ac:chgData name="Bergamote Dubois" userId="726bf756-e78b-400e-b2d2-1d870388fec9" providerId="ADAL" clId="{B2EB4E7B-135D-4054-A2A1-149F56DD7DC8}" dt="2026-09-18T07:43:04.989" v="90" actId="478"/>
          <ac:cxnSpMkLst>
            <pc:docMk/>
            <pc:sldMk cId="1260575065" sldId="2147479234"/>
            <ac:cxnSpMk id="31" creationId="{560B6855-0168-4142-E621-9F345F56BA9B}"/>
          </ac:cxnSpMkLst>
        </pc:cxnChg>
        <pc:cxnChg chg="del">
          <ac:chgData name="Bergamote Dubois" userId="726bf756-e78b-400e-b2d2-1d870388fec9" providerId="ADAL" clId="{B2EB4E7B-135D-4054-A2A1-149F56DD7DC8}" dt="2026-09-18T07:43:04.989" v="90" actId="478"/>
          <ac:cxnSpMkLst>
            <pc:docMk/>
            <pc:sldMk cId="1260575065" sldId="2147479234"/>
            <ac:cxnSpMk id="51" creationId="{1E0657D8-8F22-966E-E3F7-D7256C648F01}"/>
          </ac:cxnSpMkLst>
        </pc:cxnChg>
        <pc:cxnChg chg="del">
          <ac:chgData name="Bergamote Dubois" userId="726bf756-e78b-400e-b2d2-1d870388fec9" providerId="ADAL" clId="{B2EB4E7B-135D-4054-A2A1-149F56DD7DC8}" dt="2026-09-18T07:43:04.989" v="90" actId="478"/>
          <ac:cxnSpMkLst>
            <pc:docMk/>
            <pc:sldMk cId="1260575065" sldId="2147479234"/>
            <ac:cxnSpMk id="52" creationId="{B63E976A-86D8-1DBA-6C9E-4C5C88C756DF}"/>
          </ac:cxnSpMkLst>
        </pc:cxnChg>
        <pc:cxnChg chg="add mod">
          <ac:chgData name="Bergamote Dubois" userId="726bf756-e78b-400e-b2d2-1d870388fec9" providerId="ADAL" clId="{B2EB4E7B-135D-4054-A2A1-149F56DD7DC8}" dt="2026-09-18T07:58:47.448" v="618"/>
          <ac:cxnSpMkLst>
            <pc:docMk/>
            <pc:sldMk cId="1260575065" sldId="2147479234"/>
            <ac:cxnSpMk id="2062" creationId="{523A9B04-B690-998A-6337-424E83E1AAE4}"/>
          </ac:cxnSpMkLst>
        </pc:cxnChg>
        <pc:cxnChg chg="add mod">
          <ac:chgData name="Bergamote Dubois" userId="726bf756-e78b-400e-b2d2-1d870388fec9" providerId="ADAL" clId="{B2EB4E7B-135D-4054-A2A1-149F56DD7DC8}" dt="2026-09-18T07:58:47.448" v="618"/>
          <ac:cxnSpMkLst>
            <pc:docMk/>
            <pc:sldMk cId="1260575065" sldId="2147479234"/>
            <ac:cxnSpMk id="2063" creationId="{F932DF5F-65E0-15FE-60A4-9FB300B6A370}"/>
          </ac:cxnSpMkLst>
        </pc:cxnChg>
        <pc:cxnChg chg="add mod">
          <ac:chgData name="Bergamote Dubois" userId="726bf756-e78b-400e-b2d2-1d870388fec9" providerId="ADAL" clId="{B2EB4E7B-135D-4054-A2A1-149F56DD7DC8}" dt="2026-09-18T07:58:47.448" v="618"/>
          <ac:cxnSpMkLst>
            <pc:docMk/>
            <pc:sldMk cId="1260575065" sldId="2147479234"/>
            <ac:cxnSpMk id="2064" creationId="{0D564E0C-15F5-08B5-7601-94C44EFCB870}"/>
          </ac:cxnSpMkLst>
        </pc:cxnChg>
        <pc:cxnChg chg="add mod">
          <ac:chgData name="Bergamote Dubois" userId="726bf756-e78b-400e-b2d2-1d870388fec9" providerId="ADAL" clId="{B2EB4E7B-135D-4054-A2A1-149F56DD7DC8}" dt="2026-09-18T07:58:47.448" v="618"/>
          <ac:cxnSpMkLst>
            <pc:docMk/>
            <pc:sldMk cId="1260575065" sldId="2147479234"/>
            <ac:cxnSpMk id="2065" creationId="{EEF2DBCD-1303-F354-E294-443C320846DB}"/>
          </ac:cxnSpMkLst>
        </pc:cxnChg>
        <pc:cxnChg chg="add mod">
          <ac:chgData name="Bergamote Dubois" userId="726bf756-e78b-400e-b2d2-1d870388fec9" providerId="ADAL" clId="{B2EB4E7B-135D-4054-A2A1-149F56DD7DC8}" dt="2026-09-18T07:59:03.583" v="620" actId="1076"/>
          <ac:cxnSpMkLst>
            <pc:docMk/>
            <pc:sldMk cId="1260575065" sldId="2147479234"/>
            <ac:cxnSpMk id="2066" creationId="{5FA20774-3EF6-8ADD-3A39-EF7E949319E2}"/>
          </ac:cxnSpMkLst>
        </pc:cxnChg>
        <pc:cxnChg chg="add mod">
          <ac:chgData name="Bergamote Dubois" userId="726bf756-e78b-400e-b2d2-1d870388fec9" providerId="ADAL" clId="{B2EB4E7B-135D-4054-A2A1-149F56DD7DC8}" dt="2026-09-18T07:59:03.583" v="620" actId="1076"/>
          <ac:cxnSpMkLst>
            <pc:docMk/>
            <pc:sldMk cId="1260575065" sldId="2147479234"/>
            <ac:cxnSpMk id="2067" creationId="{1694CFE2-8575-8732-3547-85AD531D43D1}"/>
          </ac:cxnSpMkLst>
        </pc:cxnChg>
      </pc:sldChg>
    </pc:docChg>
  </pc:docChgLst>
  <pc:docChgLst>
    <pc:chgData name="Bergamote Dubois" userId="S::b.dubois@aldes.com::726bf756-e78b-400e-b2d2-1d870388fec9" providerId="AD" clId="Web-{2ADB8B26-971E-8587-2516-67FC1DB00B8E}"/>
    <pc:docChg chg="addSld delSld modSld modSection">
      <pc:chgData name="Bergamote Dubois" userId="S::b.dubois@aldes.com::726bf756-e78b-400e-b2d2-1d870388fec9" providerId="AD" clId="Web-{2ADB8B26-971E-8587-2516-67FC1DB00B8E}" dt="2026-09-18T07:36:01.330" v="23" actId="1076"/>
      <pc:docMkLst>
        <pc:docMk/>
      </pc:docMkLst>
      <pc:sldChg chg="modSp">
        <pc:chgData name="Bergamote Dubois" userId="S::b.dubois@aldes.com::726bf756-e78b-400e-b2d2-1d870388fec9" providerId="AD" clId="Web-{2ADB8B26-971E-8587-2516-67FC1DB00B8E}" dt="2026-09-18T07:30:33.086" v="5" actId="1076"/>
        <pc:sldMkLst>
          <pc:docMk/>
          <pc:sldMk cId="2660610057" sldId="273"/>
        </pc:sldMkLst>
        <pc:grpChg chg="mod">
          <ac:chgData name="Bergamote Dubois" userId="S::b.dubois@aldes.com::726bf756-e78b-400e-b2d2-1d870388fec9" providerId="AD" clId="Web-{2ADB8B26-971E-8587-2516-67FC1DB00B8E}" dt="2026-09-18T07:30:33.086" v="5" actId="1076"/>
          <ac:grpSpMkLst>
            <pc:docMk/>
            <pc:sldMk cId="2660610057" sldId="273"/>
            <ac:grpSpMk id="20" creationId="{FB67A98D-7C38-E1CF-CA55-B24F2A2D9302}"/>
          </ac:grpSpMkLst>
        </pc:grpChg>
      </pc:sldChg>
      <pc:sldChg chg="addSp delSp modSp add replId">
        <pc:chgData name="Bergamote Dubois" userId="S::b.dubois@aldes.com::726bf756-e78b-400e-b2d2-1d870388fec9" providerId="AD" clId="Web-{2ADB8B26-971E-8587-2516-67FC1DB00B8E}" dt="2026-09-18T07:36:01.330" v="23" actId="1076"/>
        <pc:sldMkLst>
          <pc:docMk/>
          <pc:sldMk cId="1260575065" sldId="2147479234"/>
        </pc:sldMkLst>
        <pc:spChg chg="mod">
          <ac:chgData name="Bergamote Dubois" userId="S::b.dubois@aldes.com::726bf756-e78b-400e-b2d2-1d870388fec9" providerId="AD" clId="Web-{2ADB8B26-971E-8587-2516-67FC1DB00B8E}" dt="2026-09-18T07:36:01.330" v="23" actId="1076"/>
          <ac:spMkLst>
            <pc:docMk/>
            <pc:sldMk cId="1260575065" sldId="2147479234"/>
            <ac:spMk id="21" creationId="{0DBC5289-84E9-4607-19A2-5C198D00BF23}"/>
          </ac:spMkLst>
        </pc:spChg>
        <pc:spChg chg="del mod">
          <ac:chgData name="Bergamote Dubois" userId="S::b.dubois@aldes.com::726bf756-e78b-400e-b2d2-1d870388fec9" providerId="AD" clId="Web-{2ADB8B26-971E-8587-2516-67FC1DB00B8E}" dt="2026-09-18T07:34:11.202" v="11"/>
          <ac:spMkLst>
            <pc:docMk/>
            <pc:sldMk cId="1260575065" sldId="2147479234"/>
            <ac:spMk id="37" creationId="{08BB1983-C827-A566-767D-2B91A81B7E9E}"/>
          </ac:spMkLst>
        </pc:spChg>
        <pc:spChg chg="del">
          <ac:chgData name="Bergamote Dubois" userId="S::b.dubois@aldes.com::726bf756-e78b-400e-b2d2-1d870388fec9" providerId="AD" clId="Web-{2ADB8B26-971E-8587-2516-67FC1DB00B8E}" dt="2026-09-18T07:34:13.921" v="21"/>
          <ac:spMkLst>
            <pc:docMk/>
            <pc:sldMk cId="1260575065" sldId="2147479234"/>
            <ac:spMk id="38" creationId="{EAD5B6D2-0199-CA2F-E56C-A328D3ECB102}"/>
          </ac:spMkLst>
        </pc:spChg>
        <pc:spChg chg="del">
          <ac:chgData name="Bergamote Dubois" userId="S::b.dubois@aldes.com::726bf756-e78b-400e-b2d2-1d870388fec9" providerId="AD" clId="Web-{2ADB8B26-971E-8587-2516-67FC1DB00B8E}" dt="2026-09-18T07:34:13.921" v="20"/>
          <ac:spMkLst>
            <pc:docMk/>
            <pc:sldMk cId="1260575065" sldId="2147479234"/>
            <ac:spMk id="39" creationId="{73E3CF5F-1484-F01D-D67A-C6C1DBBEAECF}"/>
          </ac:spMkLst>
        </pc:spChg>
        <pc:spChg chg="del">
          <ac:chgData name="Bergamote Dubois" userId="S::b.dubois@aldes.com::726bf756-e78b-400e-b2d2-1d870388fec9" providerId="AD" clId="Web-{2ADB8B26-971E-8587-2516-67FC1DB00B8E}" dt="2026-09-18T07:34:13.921" v="18"/>
          <ac:spMkLst>
            <pc:docMk/>
            <pc:sldMk cId="1260575065" sldId="2147479234"/>
            <ac:spMk id="42" creationId="{4698299A-31E7-CDB9-477D-25043C30591F}"/>
          </ac:spMkLst>
        </pc:spChg>
        <pc:spChg chg="del">
          <ac:chgData name="Bergamote Dubois" userId="S::b.dubois@aldes.com::726bf756-e78b-400e-b2d2-1d870388fec9" providerId="AD" clId="Web-{2ADB8B26-971E-8587-2516-67FC1DB00B8E}" dt="2026-09-18T07:34:13.921" v="17"/>
          <ac:spMkLst>
            <pc:docMk/>
            <pc:sldMk cId="1260575065" sldId="2147479234"/>
            <ac:spMk id="44" creationId="{956E680B-DEC8-6DF3-20F6-2D094B80DBC0}"/>
          </ac:spMkLst>
        </pc:spChg>
        <pc:spChg chg="del">
          <ac:chgData name="Bergamote Dubois" userId="S::b.dubois@aldes.com::726bf756-e78b-400e-b2d2-1d870388fec9" providerId="AD" clId="Web-{2ADB8B26-971E-8587-2516-67FC1DB00B8E}" dt="2026-09-18T07:34:13.921" v="16"/>
          <ac:spMkLst>
            <pc:docMk/>
            <pc:sldMk cId="1260575065" sldId="2147479234"/>
            <ac:spMk id="45" creationId="{8C15D130-63B4-C788-282D-21753EEDF875}"/>
          </ac:spMkLst>
        </pc:spChg>
        <pc:grpChg chg="del">
          <ac:chgData name="Bergamote Dubois" userId="S::b.dubois@aldes.com::726bf756-e78b-400e-b2d2-1d870388fec9" providerId="AD" clId="Web-{2ADB8B26-971E-8587-2516-67FC1DB00B8E}" dt="2026-09-18T07:34:13.921" v="12"/>
          <ac:grpSpMkLst>
            <pc:docMk/>
            <pc:sldMk cId="1260575065" sldId="2147479234"/>
            <ac:grpSpMk id="2048" creationId="{0D96DD83-43D1-F762-A8A7-71B28778E256}"/>
          </ac:grpSpMkLst>
        </pc:grpChg>
        <pc:picChg chg="del">
          <ac:chgData name="Bergamote Dubois" userId="S::b.dubois@aldes.com::726bf756-e78b-400e-b2d2-1d870388fec9" providerId="AD" clId="Web-{2ADB8B26-971E-8587-2516-67FC1DB00B8E}" dt="2026-09-18T07:34:13.921" v="15"/>
          <ac:picMkLst>
            <pc:docMk/>
            <pc:sldMk cId="1260575065" sldId="2147479234"/>
            <ac:picMk id="46" creationId="{22609585-2A37-BE75-91BF-F496D3643493}"/>
          </ac:picMkLst>
        </pc:picChg>
        <pc:picChg chg="add del">
          <ac:chgData name="Bergamote Dubois" userId="S::b.dubois@aldes.com::726bf756-e78b-400e-b2d2-1d870388fec9" providerId="AD" clId="Web-{2ADB8B26-971E-8587-2516-67FC1DB00B8E}" dt="2026-09-18T07:34:08.124" v="9"/>
          <ac:picMkLst>
            <pc:docMk/>
            <pc:sldMk cId="1260575065" sldId="2147479234"/>
            <ac:picMk id="2054" creationId="{26958307-B50F-83EF-4655-BCF29B0DE540}"/>
          </ac:picMkLst>
        </pc:picChg>
        <pc:cxnChg chg="del">
          <ac:chgData name="Bergamote Dubois" userId="S::b.dubois@aldes.com::726bf756-e78b-400e-b2d2-1d870388fec9" providerId="AD" clId="Web-{2ADB8B26-971E-8587-2516-67FC1DB00B8E}" dt="2026-09-18T07:34:13.921" v="19"/>
          <ac:cxnSpMkLst>
            <pc:docMk/>
            <pc:sldMk cId="1260575065" sldId="2147479234"/>
            <ac:cxnSpMk id="41" creationId="{EF4CC34C-555C-DD51-D134-77DE0FFB2C3F}"/>
          </ac:cxnSpMkLst>
        </pc:cxnChg>
        <pc:cxnChg chg="del">
          <ac:chgData name="Bergamote Dubois" userId="S::b.dubois@aldes.com::726bf756-e78b-400e-b2d2-1d870388fec9" providerId="AD" clId="Web-{2ADB8B26-971E-8587-2516-67FC1DB00B8E}" dt="2026-09-18T07:34:13.921" v="14"/>
          <ac:cxnSpMkLst>
            <pc:docMk/>
            <pc:sldMk cId="1260575065" sldId="2147479234"/>
            <ac:cxnSpMk id="53" creationId="{1C0051E9-32FD-7D35-2110-6DCF42F52FEC}"/>
          </ac:cxnSpMkLst>
        </pc:cxnChg>
        <pc:cxnChg chg="del">
          <ac:chgData name="Bergamote Dubois" userId="S::b.dubois@aldes.com::726bf756-e78b-400e-b2d2-1d870388fec9" providerId="AD" clId="Web-{2ADB8B26-971E-8587-2516-67FC1DB00B8E}" dt="2026-09-18T07:34:13.921" v="13"/>
          <ac:cxnSpMkLst>
            <pc:docMk/>
            <pc:sldMk cId="1260575065" sldId="2147479234"/>
            <ac:cxnSpMk id="54" creationId="{2A020AC7-8AFA-F0A2-6ABC-33F6C1D526D3}"/>
          </ac:cxnSpMkLst>
        </pc:cxnChg>
      </pc:sldChg>
      <pc:sldChg chg="add del replId">
        <pc:chgData name="Bergamote Dubois" userId="S::b.dubois@aldes.com::726bf756-e78b-400e-b2d2-1d870388fec9" providerId="AD" clId="Web-{2ADB8B26-971E-8587-2516-67FC1DB00B8E}" dt="2026-09-18T07:28:59.943" v="1"/>
        <pc:sldMkLst>
          <pc:docMk/>
          <pc:sldMk cId="2392403721" sldId="214747923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43200" y="685800"/>
            <a:ext cx="6172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15875-3891-7DBD-6E9A-F4E1E790C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170279A-FE44-ADDD-AEE5-58CD8BDDB2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42900" y="685800"/>
            <a:ext cx="61722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6C9AC0-B60E-F099-6BCF-521A986576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2120" lvl="1"/>
            <a:endParaRPr lang="fr-FR">
              <a:cs typeface="Arial"/>
            </a:endParaRPr>
          </a:p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2424131-22C3-4636-4B0F-6AD930E983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AEC6A5-7098-4562-B17E-61EEF4BAFAE2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9371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42900" y="685800"/>
            <a:ext cx="61722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3389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_Fond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30D77F-5C73-7CAA-FCF9-7EE7C345E5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7108" y="795328"/>
            <a:ext cx="14623122" cy="3839100"/>
          </a:xfrm>
        </p:spPr>
        <p:txBody>
          <a:bodyPr anchor="b"/>
          <a:lstStyle>
            <a:lvl1pPr>
              <a:lnSpc>
                <a:spcPct val="85000"/>
              </a:lnSpc>
              <a:defRPr sz="9449"/>
            </a:lvl1pPr>
          </a:lstStyle>
          <a:p>
            <a:r>
              <a:rPr lang="fr-FR"/>
              <a:t>Exemple d’une couverture </a:t>
            </a:r>
            <a:r>
              <a:rPr lang="fr-FR" err="1"/>
              <a:t>powerpoint</a:t>
            </a:r>
            <a:endParaRPr lang="fr-FR"/>
          </a:p>
        </p:txBody>
      </p:sp>
      <p:sp>
        <p:nvSpPr>
          <p:cNvPr id="11" name="Espace réservé de la date 10">
            <a:extLst>
              <a:ext uri="{FF2B5EF4-FFF2-40B4-BE49-F238E27FC236}">
                <a16:creationId xmlns:a16="http://schemas.microsoft.com/office/drawing/2014/main" id="{48D6B37D-0455-1EF3-4A48-9A27096593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894210" y="7760755"/>
            <a:ext cx="2525738" cy="334707"/>
          </a:xfrm>
        </p:spPr>
        <p:txBody>
          <a:bodyPr wrap="square">
            <a:spAutoFit/>
          </a:bodyPr>
          <a:lstStyle/>
          <a:p>
            <a:fld id="{A0F70AFA-110A-4A2E-B6F0-56F8C7375099}" type="datetime2">
              <a:rPr lang="fr-FR" smtClean="0"/>
              <a:t>vendredi 18 septembre 2026</a:t>
            </a:fld>
            <a:endParaRPr lang="fr-FR"/>
          </a:p>
        </p:txBody>
      </p:sp>
      <p:pic>
        <p:nvPicPr>
          <p:cNvPr id="17" name="Image 16" descr="Une image contenant logo&#10;&#10;Description générée automatiquement">
            <a:extLst>
              <a:ext uri="{FF2B5EF4-FFF2-40B4-BE49-F238E27FC236}">
                <a16:creationId xmlns:a16="http://schemas.microsoft.com/office/drawing/2014/main" id="{14F7AF86-160A-B5F4-E11F-F2E753AC12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08" y="7672346"/>
            <a:ext cx="2334242" cy="416068"/>
          </a:xfrm>
          <a:prstGeom prst="rect">
            <a:avLst/>
          </a:prstGeo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25C89939-875D-917E-F524-B3241ED488F0}"/>
              </a:ext>
            </a:extLst>
          </p:cNvPr>
          <p:cNvCxnSpPr>
            <a:cxnSpLocks/>
          </p:cNvCxnSpPr>
          <p:nvPr/>
        </p:nvCxnSpPr>
        <p:spPr>
          <a:xfrm>
            <a:off x="954260" y="4901454"/>
            <a:ext cx="1129860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E7F08AFB-B1F5-B459-B1F1-0D84F3EEA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826" y="5168480"/>
            <a:ext cx="14623122" cy="419474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latin typeface="+mn-lt"/>
              </a:defRPr>
            </a:lvl1pPr>
          </a:lstStyle>
          <a:p>
            <a:pPr lvl="0"/>
            <a:r>
              <a:rPr lang="fr-FR"/>
              <a:t>Sous titre de la couverture</a:t>
            </a:r>
          </a:p>
        </p:txBody>
      </p:sp>
    </p:spTree>
    <p:extLst>
      <p:ext uri="{BB962C8B-B14F-4D97-AF65-F5344CB8AC3E}">
        <p14:creationId xmlns:p14="http://schemas.microsoft.com/office/powerpoint/2010/main" val="2176700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_Fond ble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30D77F-5C73-7CAA-FCF9-7EE7C345E5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7108" y="795328"/>
            <a:ext cx="14623122" cy="3839100"/>
          </a:xfrm>
        </p:spPr>
        <p:txBody>
          <a:bodyPr anchor="b"/>
          <a:lstStyle>
            <a:lvl1pPr>
              <a:lnSpc>
                <a:spcPct val="85000"/>
              </a:lnSpc>
              <a:defRPr sz="9449">
                <a:solidFill>
                  <a:schemeClr val="bg1"/>
                </a:solidFill>
              </a:defRPr>
            </a:lvl1pPr>
          </a:lstStyle>
          <a:p>
            <a:r>
              <a:rPr lang="fr-FR"/>
              <a:t>Exemple d’une couverture </a:t>
            </a:r>
            <a:r>
              <a:rPr lang="fr-FR" err="1"/>
              <a:t>powerpoint</a:t>
            </a:r>
            <a:endParaRPr lang="fr-FR"/>
          </a:p>
        </p:txBody>
      </p:sp>
      <p:sp>
        <p:nvSpPr>
          <p:cNvPr id="11" name="Espace réservé de la date 10">
            <a:extLst>
              <a:ext uri="{FF2B5EF4-FFF2-40B4-BE49-F238E27FC236}">
                <a16:creationId xmlns:a16="http://schemas.microsoft.com/office/drawing/2014/main" id="{48D6B37D-0455-1EF3-4A48-9A27096593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894210" y="7760755"/>
            <a:ext cx="2525738" cy="3347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F70AFA-110A-4A2E-B6F0-56F8C7375099}" type="datetime2">
              <a:rPr lang="fr-FR" smtClean="0"/>
              <a:pPr/>
              <a:t>vendredi 18 septembre 2026</a:t>
            </a:fld>
            <a:endParaRPr lang="fr-FR"/>
          </a:p>
        </p:txBody>
      </p:sp>
      <p:pic>
        <p:nvPicPr>
          <p:cNvPr id="17" name="Image 16" descr="Une image contenant logo&#10;&#10;Description générée automatiquement">
            <a:extLst>
              <a:ext uri="{FF2B5EF4-FFF2-40B4-BE49-F238E27FC236}">
                <a16:creationId xmlns:a16="http://schemas.microsoft.com/office/drawing/2014/main" id="{14F7AF86-160A-B5F4-E11F-F2E753AC12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08" y="7672346"/>
            <a:ext cx="2334242" cy="416068"/>
          </a:xfrm>
          <a:prstGeom prst="rect">
            <a:avLst/>
          </a:prstGeo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25C89939-875D-917E-F524-B3241ED488F0}"/>
              </a:ext>
            </a:extLst>
          </p:cNvPr>
          <p:cNvCxnSpPr>
            <a:cxnSpLocks/>
          </p:cNvCxnSpPr>
          <p:nvPr/>
        </p:nvCxnSpPr>
        <p:spPr>
          <a:xfrm>
            <a:off x="954260" y="4901454"/>
            <a:ext cx="1129860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E7F08AFB-B1F5-B459-B1F1-0D84F3EEA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826" y="5168480"/>
            <a:ext cx="14623122" cy="419474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FR"/>
              <a:t>Sous titre de la couverture</a:t>
            </a:r>
          </a:p>
        </p:txBody>
      </p:sp>
    </p:spTree>
    <p:extLst>
      <p:ext uri="{BB962C8B-B14F-4D97-AF65-F5344CB8AC3E}">
        <p14:creationId xmlns:p14="http://schemas.microsoft.com/office/powerpoint/2010/main" val="3170969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5CB6D-A9D6-5EB4-D34C-CBB5D9A71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B860778-49FF-8F83-F924-4E1CA46928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15A31F5-E684-864E-AA96-8CF2F74BA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14C0956-DEA9-E377-EBC4-ED37B942D9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7365" y="1916799"/>
            <a:ext cx="14622583" cy="571012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003246B-CCF1-ACE4-465C-0ACEDB79550C}"/>
              </a:ext>
            </a:extLst>
          </p:cNvPr>
          <p:cNvGrpSpPr/>
          <p:nvPr/>
        </p:nvGrpSpPr>
        <p:grpSpPr>
          <a:xfrm>
            <a:off x="16517210" y="1"/>
            <a:ext cx="2505840" cy="2178170"/>
            <a:chOff x="7045594" y="2588002"/>
            <a:chExt cx="1885826" cy="1659851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870EC4F-5611-FF68-2306-5E889932C958}"/>
                </a:ext>
              </a:extLst>
            </p:cNvPr>
            <p:cNvGrpSpPr/>
            <p:nvPr/>
          </p:nvGrpSpPr>
          <p:grpSpPr>
            <a:xfrm>
              <a:off x="7045594" y="2588002"/>
              <a:ext cx="1885826" cy="1659851"/>
              <a:chOff x="2689543" y="1651754"/>
              <a:chExt cx="1885826" cy="1659851"/>
            </a:xfrm>
          </p:grpSpPr>
          <p:sp>
            <p:nvSpPr>
              <p:cNvPr id="12" name="Freeform 5">
                <a:extLst>
                  <a:ext uri="{FF2B5EF4-FFF2-40B4-BE49-F238E27FC236}">
                    <a16:creationId xmlns:a16="http://schemas.microsoft.com/office/drawing/2014/main" id="{677DA4F4-0C38-7317-C273-639E655391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19731" y="1651754"/>
                <a:ext cx="425450" cy="425450"/>
              </a:xfrm>
              <a:custGeom>
                <a:avLst/>
                <a:gdLst>
                  <a:gd name="T0" fmla="*/ 173 w 346"/>
                  <a:gd name="T1" fmla="*/ 0 h 346"/>
                  <a:gd name="T2" fmla="*/ 0 w 346"/>
                  <a:gd name="T3" fmla="*/ 173 h 346"/>
                  <a:gd name="T4" fmla="*/ 173 w 346"/>
                  <a:gd name="T5" fmla="*/ 346 h 346"/>
                  <a:gd name="T6" fmla="*/ 346 w 346"/>
                  <a:gd name="T7" fmla="*/ 173 h 346"/>
                  <a:gd name="T8" fmla="*/ 173 w 346"/>
                  <a:gd name="T9" fmla="*/ 0 h 346"/>
                  <a:gd name="T10" fmla="*/ 201 w 346"/>
                  <a:gd name="T11" fmla="*/ 247 h 346"/>
                  <a:gd name="T12" fmla="*/ 128 w 346"/>
                  <a:gd name="T13" fmla="*/ 290 h 346"/>
                  <a:gd name="T14" fmla="*/ 111 w 346"/>
                  <a:gd name="T15" fmla="*/ 278 h 346"/>
                  <a:gd name="T16" fmla="*/ 112 w 346"/>
                  <a:gd name="T17" fmla="*/ 272 h 346"/>
                  <a:gd name="T18" fmla="*/ 153 w 346"/>
                  <a:gd name="T19" fmla="*/ 172 h 346"/>
                  <a:gd name="T20" fmla="*/ 150 w 346"/>
                  <a:gd name="T21" fmla="*/ 165 h 346"/>
                  <a:gd name="T22" fmla="*/ 126 w 346"/>
                  <a:gd name="T23" fmla="*/ 175 h 346"/>
                  <a:gd name="T24" fmla="*/ 121 w 346"/>
                  <a:gd name="T25" fmla="*/ 173 h 346"/>
                  <a:gd name="T26" fmla="*/ 126 w 346"/>
                  <a:gd name="T27" fmla="*/ 163 h 346"/>
                  <a:gd name="T28" fmla="*/ 195 w 346"/>
                  <a:gd name="T29" fmla="*/ 128 h 346"/>
                  <a:gd name="T30" fmla="*/ 205 w 346"/>
                  <a:gd name="T31" fmla="*/ 141 h 346"/>
                  <a:gd name="T32" fmla="*/ 201 w 346"/>
                  <a:gd name="T33" fmla="*/ 154 h 346"/>
                  <a:gd name="T34" fmla="*/ 164 w 346"/>
                  <a:gd name="T35" fmla="*/ 247 h 346"/>
                  <a:gd name="T36" fmla="*/ 169 w 346"/>
                  <a:gd name="T37" fmla="*/ 252 h 346"/>
                  <a:gd name="T38" fmla="*/ 196 w 346"/>
                  <a:gd name="T39" fmla="*/ 235 h 346"/>
                  <a:gd name="T40" fmla="*/ 204 w 346"/>
                  <a:gd name="T41" fmla="*/ 231 h 346"/>
                  <a:gd name="T42" fmla="*/ 207 w 346"/>
                  <a:gd name="T43" fmla="*/ 234 h 346"/>
                  <a:gd name="T44" fmla="*/ 201 w 346"/>
                  <a:gd name="T45" fmla="*/ 247 h 346"/>
                  <a:gd name="T46" fmla="*/ 192 w 346"/>
                  <a:gd name="T47" fmla="*/ 98 h 346"/>
                  <a:gd name="T48" fmla="*/ 182 w 346"/>
                  <a:gd name="T49" fmla="*/ 95 h 346"/>
                  <a:gd name="T50" fmla="*/ 173 w 346"/>
                  <a:gd name="T51" fmla="*/ 76 h 346"/>
                  <a:gd name="T52" fmla="*/ 186 w 346"/>
                  <a:gd name="T53" fmla="*/ 52 h 346"/>
                  <a:gd name="T54" fmla="*/ 198 w 346"/>
                  <a:gd name="T55" fmla="*/ 48 h 346"/>
                  <a:gd name="T56" fmla="*/ 219 w 346"/>
                  <a:gd name="T57" fmla="*/ 70 h 346"/>
                  <a:gd name="T58" fmla="*/ 192 w 346"/>
                  <a:gd name="T59" fmla="*/ 98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6" h="346">
                    <a:moveTo>
                      <a:pt x="173" y="0"/>
                    </a:moveTo>
                    <a:cubicBezTo>
                      <a:pt x="78" y="0"/>
                      <a:pt x="0" y="78"/>
                      <a:pt x="0" y="173"/>
                    </a:cubicBezTo>
                    <a:cubicBezTo>
                      <a:pt x="0" y="268"/>
                      <a:pt x="78" y="346"/>
                      <a:pt x="173" y="346"/>
                    </a:cubicBezTo>
                    <a:cubicBezTo>
                      <a:pt x="268" y="346"/>
                      <a:pt x="346" y="268"/>
                      <a:pt x="346" y="173"/>
                    </a:cubicBezTo>
                    <a:cubicBezTo>
                      <a:pt x="346" y="78"/>
                      <a:pt x="268" y="0"/>
                      <a:pt x="173" y="0"/>
                    </a:cubicBezTo>
                    <a:close/>
                    <a:moveTo>
                      <a:pt x="201" y="247"/>
                    </a:moveTo>
                    <a:cubicBezTo>
                      <a:pt x="182" y="270"/>
                      <a:pt x="143" y="290"/>
                      <a:pt x="128" y="290"/>
                    </a:cubicBezTo>
                    <a:cubicBezTo>
                      <a:pt x="122" y="290"/>
                      <a:pt x="111" y="284"/>
                      <a:pt x="111" y="278"/>
                    </a:cubicBezTo>
                    <a:cubicBezTo>
                      <a:pt x="111" y="276"/>
                      <a:pt x="111" y="276"/>
                      <a:pt x="112" y="272"/>
                    </a:cubicBezTo>
                    <a:cubicBezTo>
                      <a:pt x="126" y="238"/>
                      <a:pt x="138" y="213"/>
                      <a:pt x="153" y="172"/>
                    </a:cubicBezTo>
                    <a:cubicBezTo>
                      <a:pt x="154" y="169"/>
                      <a:pt x="153" y="165"/>
                      <a:pt x="150" y="165"/>
                    </a:cubicBezTo>
                    <a:cubicBezTo>
                      <a:pt x="146" y="165"/>
                      <a:pt x="136" y="169"/>
                      <a:pt x="126" y="175"/>
                    </a:cubicBezTo>
                    <a:cubicBezTo>
                      <a:pt x="125" y="177"/>
                      <a:pt x="121" y="174"/>
                      <a:pt x="121" y="173"/>
                    </a:cubicBezTo>
                    <a:cubicBezTo>
                      <a:pt x="121" y="170"/>
                      <a:pt x="123" y="167"/>
                      <a:pt x="126" y="163"/>
                    </a:cubicBezTo>
                    <a:cubicBezTo>
                      <a:pt x="134" y="154"/>
                      <a:pt x="171" y="128"/>
                      <a:pt x="195" y="128"/>
                    </a:cubicBezTo>
                    <a:cubicBezTo>
                      <a:pt x="199" y="128"/>
                      <a:pt x="205" y="137"/>
                      <a:pt x="205" y="141"/>
                    </a:cubicBezTo>
                    <a:cubicBezTo>
                      <a:pt x="205" y="144"/>
                      <a:pt x="202" y="151"/>
                      <a:pt x="201" y="154"/>
                    </a:cubicBezTo>
                    <a:cubicBezTo>
                      <a:pt x="182" y="197"/>
                      <a:pt x="176" y="218"/>
                      <a:pt x="164" y="247"/>
                    </a:cubicBezTo>
                    <a:cubicBezTo>
                      <a:pt x="163" y="251"/>
                      <a:pt x="166" y="252"/>
                      <a:pt x="169" y="252"/>
                    </a:cubicBezTo>
                    <a:cubicBezTo>
                      <a:pt x="172" y="252"/>
                      <a:pt x="182" y="247"/>
                      <a:pt x="196" y="235"/>
                    </a:cubicBezTo>
                    <a:cubicBezTo>
                      <a:pt x="201" y="231"/>
                      <a:pt x="202" y="231"/>
                      <a:pt x="204" y="231"/>
                    </a:cubicBezTo>
                    <a:cubicBezTo>
                      <a:pt x="205" y="231"/>
                      <a:pt x="207" y="232"/>
                      <a:pt x="207" y="234"/>
                    </a:cubicBezTo>
                    <a:cubicBezTo>
                      <a:pt x="207" y="237"/>
                      <a:pt x="205" y="242"/>
                      <a:pt x="201" y="247"/>
                    </a:cubicBezTo>
                    <a:close/>
                    <a:moveTo>
                      <a:pt x="192" y="98"/>
                    </a:moveTo>
                    <a:cubicBezTo>
                      <a:pt x="188" y="98"/>
                      <a:pt x="185" y="96"/>
                      <a:pt x="182" y="95"/>
                    </a:cubicBezTo>
                    <a:cubicBezTo>
                      <a:pt x="177" y="91"/>
                      <a:pt x="173" y="85"/>
                      <a:pt x="173" y="76"/>
                    </a:cubicBezTo>
                    <a:cubicBezTo>
                      <a:pt x="173" y="65"/>
                      <a:pt x="179" y="57"/>
                      <a:pt x="186" y="52"/>
                    </a:cubicBezTo>
                    <a:cubicBezTo>
                      <a:pt x="190" y="49"/>
                      <a:pt x="195" y="48"/>
                      <a:pt x="198" y="48"/>
                    </a:cubicBezTo>
                    <a:cubicBezTo>
                      <a:pt x="213" y="48"/>
                      <a:pt x="219" y="59"/>
                      <a:pt x="219" y="70"/>
                    </a:cubicBezTo>
                    <a:cubicBezTo>
                      <a:pt x="219" y="82"/>
                      <a:pt x="206" y="98"/>
                      <a:pt x="192" y="9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59998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362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A16FAB4-D1A8-40CB-AA6F-D424CB3E9151}"/>
                  </a:ext>
                </a:extLst>
              </p:cNvPr>
              <p:cNvSpPr/>
              <p:nvPr/>
            </p:nvSpPr>
            <p:spPr>
              <a:xfrm>
                <a:off x="2689543" y="2010311"/>
                <a:ext cx="1885826" cy="1301294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pAutoFit/>
              </a:bodyPr>
              <a:lstStyle/>
              <a:p>
                <a:pPr marL="0" marR="0" lvl="0" indent="0" algn="l" defTabSz="59998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312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Pour passer d’un niveau</a:t>
                </a:r>
                <a:br>
                  <a:rPr kumimoji="0" lang="fr-FR" sz="1312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</a:br>
                <a:r>
                  <a:rPr kumimoji="0" lang="fr-FR" sz="1312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de puces à un autre :</a:t>
                </a:r>
              </a:p>
              <a:p>
                <a:pPr marL="224994" marR="0" lvl="0" indent="-224994" algn="l" defTabSz="59998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312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Sélectionner la ligne souhaitée et utiliser la tabulation vers l’avant ou vers l’arrière </a:t>
                </a:r>
              </a:p>
              <a:p>
                <a:pPr marL="224994" marR="0" lvl="0" indent="-224994" algn="l" defTabSz="59998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  <a:p>
                <a:pPr marL="224994" marR="0" lvl="0" indent="-224994" algn="l" defTabSz="59998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7175E19-2B16-CDBE-F355-5CFCCEF2D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71687" y="3918177"/>
              <a:ext cx="649605" cy="2795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8011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itre_Fond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0A7772-D600-FC9B-F4C6-37C051396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108" y="1665322"/>
            <a:ext cx="14623122" cy="1102607"/>
          </a:xfrm>
        </p:spPr>
        <p:txBody>
          <a:bodyPr anchor="b"/>
          <a:lstStyle>
            <a:lvl1pPr>
              <a:defRPr sz="7086"/>
            </a:lvl1pPr>
          </a:lstStyle>
          <a:p>
            <a:r>
              <a:rPr lang="fr-FR"/>
              <a:t>Modifiez le style du titre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B260B02-A4F4-C3C9-D6FC-15BB3FD4136D}"/>
              </a:ext>
            </a:extLst>
          </p:cNvPr>
          <p:cNvCxnSpPr>
            <a:cxnSpLocks/>
          </p:cNvCxnSpPr>
          <p:nvPr/>
        </p:nvCxnSpPr>
        <p:spPr>
          <a:xfrm>
            <a:off x="797108" y="8043338"/>
            <a:ext cx="14637797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 descr="Une image contenant logo&#10;&#10;Description générée automatiquement">
            <a:extLst>
              <a:ext uri="{FF2B5EF4-FFF2-40B4-BE49-F238E27FC236}">
                <a16:creationId xmlns:a16="http://schemas.microsoft.com/office/drawing/2014/main" id="{8EDCF124-3C21-F7C4-106B-27EE348166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08" y="8263902"/>
            <a:ext cx="1054784" cy="188010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56331AE-12FA-F4C9-5858-7FBA0C527F89}"/>
              </a:ext>
            </a:extLst>
          </p:cNvPr>
          <p:cNvCxnSpPr>
            <a:cxnSpLocks/>
          </p:cNvCxnSpPr>
          <p:nvPr/>
        </p:nvCxnSpPr>
        <p:spPr>
          <a:xfrm>
            <a:off x="954260" y="3110437"/>
            <a:ext cx="1129860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20">
            <a:extLst>
              <a:ext uri="{FF2B5EF4-FFF2-40B4-BE49-F238E27FC236}">
                <a16:creationId xmlns:a16="http://schemas.microsoft.com/office/drawing/2014/main" id="{D928F855-D4B4-43D2-5F7B-315105E873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826" y="3452946"/>
            <a:ext cx="14623122" cy="419474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latin typeface="+mn-lt"/>
              </a:defRPr>
            </a:lvl1pPr>
          </a:lstStyle>
          <a:p>
            <a:pPr lvl="0"/>
            <a:r>
              <a:rPr lang="fr-FR"/>
              <a:t>Sous titre de la couverture</a:t>
            </a:r>
          </a:p>
        </p:txBody>
      </p:sp>
    </p:spTree>
    <p:extLst>
      <p:ext uri="{BB962C8B-B14F-4D97-AF65-F5344CB8AC3E}">
        <p14:creationId xmlns:p14="http://schemas.microsoft.com/office/powerpoint/2010/main" val="2355351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itre_Fond ble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0A7772-D600-FC9B-F4C6-37C051396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108" y="1665322"/>
            <a:ext cx="14623122" cy="1102607"/>
          </a:xfrm>
        </p:spPr>
        <p:txBody>
          <a:bodyPr anchor="b"/>
          <a:lstStyle>
            <a:lvl1pPr>
              <a:defRPr sz="7086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B260B02-A4F4-C3C9-D6FC-15BB3FD4136D}"/>
              </a:ext>
            </a:extLst>
          </p:cNvPr>
          <p:cNvCxnSpPr>
            <a:cxnSpLocks/>
          </p:cNvCxnSpPr>
          <p:nvPr/>
        </p:nvCxnSpPr>
        <p:spPr>
          <a:xfrm>
            <a:off x="797108" y="8043338"/>
            <a:ext cx="14637797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 descr="Une image contenant logo&#10;&#10;Description générée automatiquement">
            <a:extLst>
              <a:ext uri="{FF2B5EF4-FFF2-40B4-BE49-F238E27FC236}">
                <a16:creationId xmlns:a16="http://schemas.microsoft.com/office/drawing/2014/main" id="{8EDCF124-3C21-F7C4-106B-27EE348166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797108" y="8263902"/>
            <a:ext cx="1054784" cy="188010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56331AE-12FA-F4C9-5858-7FBA0C527F89}"/>
              </a:ext>
            </a:extLst>
          </p:cNvPr>
          <p:cNvCxnSpPr>
            <a:cxnSpLocks/>
          </p:cNvCxnSpPr>
          <p:nvPr/>
        </p:nvCxnSpPr>
        <p:spPr>
          <a:xfrm>
            <a:off x="954260" y="3110437"/>
            <a:ext cx="1129860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20">
            <a:extLst>
              <a:ext uri="{FF2B5EF4-FFF2-40B4-BE49-F238E27FC236}">
                <a16:creationId xmlns:a16="http://schemas.microsoft.com/office/drawing/2014/main" id="{D928F855-D4B4-43D2-5F7B-315105E873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826" y="3452946"/>
            <a:ext cx="14623122" cy="419474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FR"/>
              <a:t>Sous titre de la couverture</a:t>
            </a:r>
          </a:p>
        </p:txBody>
      </p:sp>
    </p:spTree>
    <p:extLst>
      <p:ext uri="{BB962C8B-B14F-4D97-AF65-F5344CB8AC3E}">
        <p14:creationId xmlns:p14="http://schemas.microsoft.com/office/powerpoint/2010/main" val="1839040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hapitre_Fond ble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B260B02-A4F4-C3C9-D6FC-15BB3FD4136D}"/>
              </a:ext>
            </a:extLst>
          </p:cNvPr>
          <p:cNvCxnSpPr>
            <a:cxnSpLocks/>
          </p:cNvCxnSpPr>
          <p:nvPr/>
        </p:nvCxnSpPr>
        <p:spPr>
          <a:xfrm>
            <a:off x="797108" y="8043338"/>
            <a:ext cx="14637797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 descr="Une image contenant logo&#10;&#10;Description générée automatiquement">
            <a:extLst>
              <a:ext uri="{FF2B5EF4-FFF2-40B4-BE49-F238E27FC236}">
                <a16:creationId xmlns:a16="http://schemas.microsoft.com/office/drawing/2014/main" id="{8EDCF124-3C21-F7C4-106B-27EE348166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797108" y="8263902"/>
            <a:ext cx="1054784" cy="18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396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hapitre_Fond ble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8372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contenu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5CB6D-A9D6-5EB4-D34C-CBB5D9A71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108" y="824200"/>
            <a:ext cx="14623122" cy="60119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B860778-49FF-8F83-F924-4E1CA46928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15A31F5-E684-864E-AA96-8CF2F74BA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14C0956-DEA9-E377-EBC4-ED37B942D9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7365" y="1916799"/>
            <a:ext cx="7031883" cy="571012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3DC27AA2-F2ED-776B-7ACF-FDA3C4B24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8347" y="1916799"/>
            <a:ext cx="7031883" cy="571012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192351B-ABE0-EC87-5E4D-871F43EFE069}"/>
              </a:ext>
            </a:extLst>
          </p:cNvPr>
          <p:cNvGrpSpPr/>
          <p:nvPr/>
        </p:nvGrpSpPr>
        <p:grpSpPr>
          <a:xfrm>
            <a:off x="16517210" y="1"/>
            <a:ext cx="2505840" cy="2178170"/>
            <a:chOff x="7045594" y="2588002"/>
            <a:chExt cx="1885826" cy="1659851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98E5470-BF9F-2545-F5DA-C6F25F52D73A}"/>
                </a:ext>
              </a:extLst>
            </p:cNvPr>
            <p:cNvGrpSpPr/>
            <p:nvPr/>
          </p:nvGrpSpPr>
          <p:grpSpPr>
            <a:xfrm>
              <a:off x="7045594" y="2588002"/>
              <a:ext cx="1885826" cy="1659851"/>
              <a:chOff x="2689543" y="1651754"/>
              <a:chExt cx="1885826" cy="1659851"/>
            </a:xfrm>
          </p:grpSpPr>
          <p:sp>
            <p:nvSpPr>
              <p:cNvPr id="12" name="Freeform 5">
                <a:extLst>
                  <a:ext uri="{FF2B5EF4-FFF2-40B4-BE49-F238E27FC236}">
                    <a16:creationId xmlns:a16="http://schemas.microsoft.com/office/drawing/2014/main" id="{06A6B819-BD70-D197-F4DA-217309CAF6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19731" y="1651754"/>
                <a:ext cx="425450" cy="425450"/>
              </a:xfrm>
              <a:custGeom>
                <a:avLst/>
                <a:gdLst>
                  <a:gd name="T0" fmla="*/ 173 w 346"/>
                  <a:gd name="T1" fmla="*/ 0 h 346"/>
                  <a:gd name="T2" fmla="*/ 0 w 346"/>
                  <a:gd name="T3" fmla="*/ 173 h 346"/>
                  <a:gd name="T4" fmla="*/ 173 w 346"/>
                  <a:gd name="T5" fmla="*/ 346 h 346"/>
                  <a:gd name="T6" fmla="*/ 346 w 346"/>
                  <a:gd name="T7" fmla="*/ 173 h 346"/>
                  <a:gd name="T8" fmla="*/ 173 w 346"/>
                  <a:gd name="T9" fmla="*/ 0 h 346"/>
                  <a:gd name="T10" fmla="*/ 201 w 346"/>
                  <a:gd name="T11" fmla="*/ 247 h 346"/>
                  <a:gd name="T12" fmla="*/ 128 w 346"/>
                  <a:gd name="T13" fmla="*/ 290 h 346"/>
                  <a:gd name="T14" fmla="*/ 111 w 346"/>
                  <a:gd name="T15" fmla="*/ 278 h 346"/>
                  <a:gd name="T16" fmla="*/ 112 w 346"/>
                  <a:gd name="T17" fmla="*/ 272 h 346"/>
                  <a:gd name="T18" fmla="*/ 153 w 346"/>
                  <a:gd name="T19" fmla="*/ 172 h 346"/>
                  <a:gd name="T20" fmla="*/ 150 w 346"/>
                  <a:gd name="T21" fmla="*/ 165 h 346"/>
                  <a:gd name="T22" fmla="*/ 126 w 346"/>
                  <a:gd name="T23" fmla="*/ 175 h 346"/>
                  <a:gd name="T24" fmla="*/ 121 w 346"/>
                  <a:gd name="T25" fmla="*/ 173 h 346"/>
                  <a:gd name="T26" fmla="*/ 126 w 346"/>
                  <a:gd name="T27" fmla="*/ 163 h 346"/>
                  <a:gd name="T28" fmla="*/ 195 w 346"/>
                  <a:gd name="T29" fmla="*/ 128 h 346"/>
                  <a:gd name="T30" fmla="*/ 205 w 346"/>
                  <a:gd name="T31" fmla="*/ 141 h 346"/>
                  <a:gd name="T32" fmla="*/ 201 w 346"/>
                  <a:gd name="T33" fmla="*/ 154 h 346"/>
                  <a:gd name="T34" fmla="*/ 164 w 346"/>
                  <a:gd name="T35" fmla="*/ 247 h 346"/>
                  <a:gd name="T36" fmla="*/ 169 w 346"/>
                  <a:gd name="T37" fmla="*/ 252 h 346"/>
                  <a:gd name="T38" fmla="*/ 196 w 346"/>
                  <a:gd name="T39" fmla="*/ 235 h 346"/>
                  <a:gd name="T40" fmla="*/ 204 w 346"/>
                  <a:gd name="T41" fmla="*/ 231 h 346"/>
                  <a:gd name="T42" fmla="*/ 207 w 346"/>
                  <a:gd name="T43" fmla="*/ 234 h 346"/>
                  <a:gd name="T44" fmla="*/ 201 w 346"/>
                  <a:gd name="T45" fmla="*/ 247 h 346"/>
                  <a:gd name="T46" fmla="*/ 192 w 346"/>
                  <a:gd name="T47" fmla="*/ 98 h 346"/>
                  <a:gd name="T48" fmla="*/ 182 w 346"/>
                  <a:gd name="T49" fmla="*/ 95 h 346"/>
                  <a:gd name="T50" fmla="*/ 173 w 346"/>
                  <a:gd name="T51" fmla="*/ 76 h 346"/>
                  <a:gd name="T52" fmla="*/ 186 w 346"/>
                  <a:gd name="T53" fmla="*/ 52 h 346"/>
                  <a:gd name="T54" fmla="*/ 198 w 346"/>
                  <a:gd name="T55" fmla="*/ 48 h 346"/>
                  <a:gd name="T56" fmla="*/ 219 w 346"/>
                  <a:gd name="T57" fmla="*/ 70 h 346"/>
                  <a:gd name="T58" fmla="*/ 192 w 346"/>
                  <a:gd name="T59" fmla="*/ 98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6" h="346">
                    <a:moveTo>
                      <a:pt x="173" y="0"/>
                    </a:moveTo>
                    <a:cubicBezTo>
                      <a:pt x="78" y="0"/>
                      <a:pt x="0" y="78"/>
                      <a:pt x="0" y="173"/>
                    </a:cubicBezTo>
                    <a:cubicBezTo>
                      <a:pt x="0" y="268"/>
                      <a:pt x="78" y="346"/>
                      <a:pt x="173" y="346"/>
                    </a:cubicBezTo>
                    <a:cubicBezTo>
                      <a:pt x="268" y="346"/>
                      <a:pt x="346" y="268"/>
                      <a:pt x="346" y="173"/>
                    </a:cubicBezTo>
                    <a:cubicBezTo>
                      <a:pt x="346" y="78"/>
                      <a:pt x="268" y="0"/>
                      <a:pt x="173" y="0"/>
                    </a:cubicBezTo>
                    <a:close/>
                    <a:moveTo>
                      <a:pt x="201" y="247"/>
                    </a:moveTo>
                    <a:cubicBezTo>
                      <a:pt x="182" y="270"/>
                      <a:pt x="143" y="290"/>
                      <a:pt x="128" y="290"/>
                    </a:cubicBezTo>
                    <a:cubicBezTo>
                      <a:pt x="122" y="290"/>
                      <a:pt x="111" y="284"/>
                      <a:pt x="111" y="278"/>
                    </a:cubicBezTo>
                    <a:cubicBezTo>
                      <a:pt x="111" y="276"/>
                      <a:pt x="111" y="276"/>
                      <a:pt x="112" y="272"/>
                    </a:cubicBezTo>
                    <a:cubicBezTo>
                      <a:pt x="126" y="238"/>
                      <a:pt x="138" y="213"/>
                      <a:pt x="153" y="172"/>
                    </a:cubicBezTo>
                    <a:cubicBezTo>
                      <a:pt x="154" y="169"/>
                      <a:pt x="153" y="165"/>
                      <a:pt x="150" y="165"/>
                    </a:cubicBezTo>
                    <a:cubicBezTo>
                      <a:pt x="146" y="165"/>
                      <a:pt x="136" y="169"/>
                      <a:pt x="126" y="175"/>
                    </a:cubicBezTo>
                    <a:cubicBezTo>
                      <a:pt x="125" y="177"/>
                      <a:pt x="121" y="174"/>
                      <a:pt x="121" y="173"/>
                    </a:cubicBezTo>
                    <a:cubicBezTo>
                      <a:pt x="121" y="170"/>
                      <a:pt x="123" y="167"/>
                      <a:pt x="126" y="163"/>
                    </a:cubicBezTo>
                    <a:cubicBezTo>
                      <a:pt x="134" y="154"/>
                      <a:pt x="171" y="128"/>
                      <a:pt x="195" y="128"/>
                    </a:cubicBezTo>
                    <a:cubicBezTo>
                      <a:pt x="199" y="128"/>
                      <a:pt x="205" y="137"/>
                      <a:pt x="205" y="141"/>
                    </a:cubicBezTo>
                    <a:cubicBezTo>
                      <a:pt x="205" y="144"/>
                      <a:pt x="202" y="151"/>
                      <a:pt x="201" y="154"/>
                    </a:cubicBezTo>
                    <a:cubicBezTo>
                      <a:pt x="182" y="197"/>
                      <a:pt x="176" y="218"/>
                      <a:pt x="164" y="247"/>
                    </a:cubicBezTo>
                    <a:cubicBezTo>
                      <a:pt x="163" y="251"/>
                      <a:pt x="166" y="252"/>
                      <a:pt x="169" y="252"/>
                    </a:cubicBezTo>
                    <a:cubicBezTo>
                      <a:pt x="172" y="252"/>
                      <a:pt x="182" y="247"/>
                      <a:pt x="196" y="235"/>
                    </a:cubicBezTo>
                    <a:cubicBezTo>
                      <a:pt x="201" y="231"/>
                      <a:pt x="202" y="231"/>
                      <a:pt x="204" y="231"/>
                    </a:cubicBezTo>
                    <a:cubicBezTo>
                      <a:pt x="205" y="231"/>
                      <a:pt x="207" y="232"/>
                      <a:pt x="207" y="234"/>
                    </a:cubicBezTo>
                    <a:cubicBezTo>
                      <a:pt x="207" y="237"/>
                      <a:pt x="205" y="242"/>
                      <a:pt x="201" y="247"/>
                    </a:cubicBezTo>
                    <a:close/>
                    <a:moveTo>
                      <a:pt x="192" y="98"/>
                    </a:moveTo>
                    <a:cubicBezTo>
                      <a:pt x="188" y="98"/>
                      <a:pt x="185" y="96"/>
                      <a:pt x="182" y="95"/>
                    </a:cubicBezTo>
                    <a:cubicBezTo>
                      <a:pt x="177" y="91"/>
                      <a:pt x="173" y="85"/>
                      <a:pt x="173" y="76"/>
                    </a:cubicBezTo>
                    <a:cubicBezTo>
                      <a:pt x="173" y="65"/>
                      <a:pt x="179" y="57"/>
                      <a:pt x="186" y="52"/>
                    </a:cubicBezTo>
                    <a:cubicBezTo>
                      <a:pt x="190" y="49"/>
                      <a:pt x="195" y="48"/>
                      <a:pt x="198" y="48"/>
                    </a:cubicBezTo>
                    <a:cubicBezTo>
                      <a:pt x="213" y="48"/>
                      <a:pt x="219" y="59"/>
                      <a:pt x="219" y="70"/>
                    </a:cubicBezTo>
                    <a:cubicBezTo>
                      <a:pt x="219" y="82"/>
                      <a:pt x="206" y="98"/>
                      <a:pt x="192" y="9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59998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362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55F275F-36B0-7D49-6399-CD1CB0A4EEC4}"/>
                  </a:ext>
                </a:extLst>
              </p:cNvPr>
              <p:cNvSpPr/>
              <p:nvPr/>
            </p:nvSpPr>
            <p:spPr>
              <a:xfrm>
                <a:off x="2689543" y="2010311"/>
                <a:ext cx="1885826" cy="1301294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pAutoFit/>
              </a:bodyPr>
              <a:lstStyle/>
              <a:p>
                <a:pPr marL="0" marR="0" lvl="0" indent="0" algn="l" defTabSz="59998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312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Pour passer d’un niveau</a:t>
                </a:r>
                <a:br>
                  <a:rPr kumimoji="0" lang="fr-FR" sz="1312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</a:br>
                <a:r>
                  <a:rPr kumimoji="0" lang="fr-FR" sz="1312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de puces à un autre :</a:t>
                </a:r>
              </a:p>
              <a:p>
                <a:pPr marL="224994" marR="0" lvl="0" indent="-224994" algn="l" defTabSz="59998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312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Sélectionner la ligne souhaitée et utiliser la tabulation vers l’avant ou vers l’arrière </a:t>
                </a:r>
              </a:p>
              <a:p>
                <a:pPr marL="224994" marR="0" lvl="0" indent="-224994" algn="l" defTabSz="59998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  <a:p>
                <a:pPr marL="224994" marR="0" lvl="0" indent="-224994" algn="l" defTabSz="59998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F1BF054-BCDD-6276-1F56-4F25453F20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71687" y="3918177"/>
              <a:ext cx="649605" cy="2795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20330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34" userDrawn="1">
          <p15:clr>
            <a:srgbClr val="FBAE40"/>
          </p15:clr>
        </p15:guide>
        <p15:guide id="2" pos="510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contenu_Imag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5CB6D-A9D6-5EB4-D34C-CBB5D9A71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B860778-49FF-8F83-F924-4E1CA46928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15A31F5-E684-864E-AA96-8CF2F74BA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14C0956-DEA9-E377-EBC4-ED37B942D9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7365" y="1916799"/>
            <a:ext cx="7701586" cy="571012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A0472E4E-E60D-17C9-74BB-CF0BC636A13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45245" y="1916568"/>
            <a:ext cx="6374704" cy="5710124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31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82CAD72-437F-DD78-73D5-675CC09994D2}"/>
              </a:ext>
            </a:extLst>
          </p:cNvPr>
          <p:cNvGrpSpPr/>
          <p:nvPr/>
        </p:nvGrpSpPr>
        <p:grpSpPr>
          <a:xfrm>
            <a:off x="16517210" y="1"/>
            <a:ext cx="2505840" cy="2178170"/>
            <a:chOff x="7045594" y="2588002"/>
            <a:chExt cx="1885826" cy="1659851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42438B9-D22C-D3B9-8133-BA70110C6B12}"/>
                </a:ext>
              </a:extLst>
            </p:cNvPr>
            <p:cNvGrpSpPr/>
            <p:nvPr/>
          </p:nvGrpSpPr>
          <p:grpSpPr>
            <a:xfrm>
              <a:off x="7045594" y="2588002"/>
              <a:ext cx="1885826" cy="1659851"/>
              <a:chOff x="2689543" y="1651754"/>
              <a:chExt cx="1885826" cy="1659851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C5B4F3A8-FA11-016C-52CC-FD17516A06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19731" y="1651754"/>
                <a:ext cx="425450" cy="425450"/>
              </a:xfrm>
              <a:custGeom>
                <a:avLst/>
                <a:gdLst>
                  <a:gd name="T0" fmla="*/ 173 w 346"/>
                  <a:gd name="T1" fmla="*/ 0 h 346"/>
                  <a:gd name="T2" fmla="*/ 0 w 346"/>
                  <a:gd name="T3" fmla="*/ 173 h 346"/>
                  <a:gd name="T4" fmla="*/ 173 w 346"/>
                  <a:gd name="T5" fmla="*/ 346 h 346"/>
                  <a:gd name="T6" fmla="*/ 346 w 346"/>
                  <a:gd name="T7" fmla="*/ 173 h 346"/>
                  <a:gd name="T8" fmla="*/ 173 w 346"/>
                  <a:gd name="T9" fmla="*/ 0 h 346"/>
                  <a:gd name="T10" fmla="*/ 201 w 346"/>
                  <a:gd name="T11" fmla="*/ 247 h 346"/>
                  <a:gd name="T12" fmla="*/ 128 w 346"/>
                  <a:gd name="T13" fmla="*/ 290 h 346"/>
                  <a:gd name="T14" fmla="*/ 111 w 346"/>
                  <a:gd name="T15" fmla="*/ 278 h 346"/>
                  <a:gd name="T16" fmla="*/ 112 w 346"/>
                  <a:gd name="T17" fmla="*/ 272 h 346"/>
                  <a:gd name="T18" fmla="*/ 153 w 346"/>
                  <a:gd name="T19" fmla="*/ 172 h 346"/>
                  <a:gd name="T20" fmla="*/ 150 w 346"/>
                  <a:gd name="T21" fmla="*/ 165 h 346"/>
                  <a:gd name="T22" fmla="*/ 126 w 346"/>
                  <a:gd name="T23" fmla="*/ 175 h 346"/>
                  <a:gd name="T24" fmla="*/ 121 w 346"/>
                  <a:gd name="T25" fmla="*/ 173 h 346"/>
                  <a:gd name="T26" fmla="*/ 126 w 346"/>
                  <a:gd name="T27" fmla="*/ 163 h 346"/>
                  <a:gd name="T28" fmla="*/ 195 w 346"/>
                  <a:gd name="T29" fmla="*/ 128 h 346"/>
                  <a:gd name="T30" fmla="*/ 205 w 346"/>
                  <a:gd name="T31" fmla="*/ 141 h 346"/>
                  <a:gd name="T32" fmla="*/ 201 w 346"/>
                  <a:gd name="T33" fmla="*/ 154 h 346"/>
                  <a:gd name="T34" fmla="*/ 164 w 346"/>
                  <a:gd name="T35" fmla="*/ 247 h 346"/>
                  <a:gd name="T36" fmla="*/ 169 w 346"/>
                  <a:gd name="T37" fmla="*/ 252 h 346"/>
                  <a:gd name="T38" fmla="*/ 196 w 346"/>
                  <a:gd name="T39" fmla="*/ 235 h 346"/>
                  <a:gd name="T40" fmla="*/ 204 w 346"/>
                  <a:gd name="T41" fmla="*/ 231 h 346"/>
                  <a:gd name="T42" fmla="*/ 207 w 346"/>
                  <a:gd name="T43" fmla="*/ 234 h 346"/>
                  <a:gd name="T44" fmla="*/ 201 w 346"/>
                  <a:gd name="T45" fmla="*/ 247 h 346"/>
                  <a:gd name="T46" fmla="*/ 192 w 346"/>
                  <a:gd name="T47" fmla="*/ 98 h 346"/>
                  <a:gd name="T48" fmla="*/ 182 w 346"/>
                  <a:gd name="T49" fmla="*/ 95 h 346"/>
                  <a:gd name="T50" fmla="*/ 173 w 346"/>
                  <a:gd name="T51" fmla="*/ 76 h 346"/>
                  <a:gd name="T52" fmla="*/ 186 w 346"/>
                  <a:gd name="T53" fmla="*/ 52 h 346"/>
                  <a:gd name="T54" fmla="*/ 198 w 346"/>
                  <a:gd name="T55" fmla="*/ 48 h 346"/>
                  <a:gd name="T56" fmla="*/ 219 w 346"/>
                  <a:gd name="T57" fmla="*/ 70 h 346"/>
                  <a:gd name="T58" fmla="*/ 192 w 346"/>
                  <a:gd name="T59" fmla="*/ 98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6" h="346">
                    <a:moveTo>
                      <a:pt x="173" y="0"/>
                    </a:moveTo>
                    <a:cubicBezTo>
                      <a:pt x="78" y="0"/>
                      <a:pt x="0" y="78"/>
                      <a:pt x="0" y="173"/>
                    </a:cubicBezTo>
                    <a:cubicBezTo>
                      <a:pt x="0" y="268"/>
                      <a:pt x="78" y="346"/>
                      <a:pt x="173" y="346"/>
                    </a:cubicBezTo>
                    <a:cubicBezTo>
                      <a:pt x="268" y="346"/>
                      <a:pt x="346" y="268"/>
                      <a:pt x="346" y="173"/>
                    </a:cubicBezTo>
                    <a:cubicBezTo>
                      <a:pt x="346" y="78"/>
                      <a:pt x="268" y="0"/>
                      <a:pt x="173" y="0"/>
                    </a:cubicBezTo>
                    <a:close/>
                    <a:moveTo>
                      <a:pt x="201" y="247"/>
                    </a:moveTo>
                    <a:cubicBezTo>
                      <a:pt x="182" y="270"/>
                      <a:pt x="143" y="290"/>
                      <a:pt x="128" y="290"/>
                    </a:cubicBezTo>
                    <a:cubicBezTo>
                      <a:pt x="122" y="290"/>
                      <a:pt x="111" y="284"/>
                      <a:pt x="111" y="278"/>
                    </a:cubicBezTo>
                    <a:cubicBezTo>
                      <a:pt x="111" y="276"/>
                      <a:pt x="111" y="276"/>
                      <a:pt x="112" y="272"/>
                    </a:cubicBezTo>
                    <a:cubicBezTo>
                      <a:pt x="126" y="238"/>
                      <a:pt x="138" y="213"/>
                      <a:pt x="153" y="172"/>
                    </a:cubicBezTo>
                    <a:cubicBezTo>
                      <a:pt x="154" y="169"/>
                      <a:pt x="153" y="165"/>
                      <a:pt x="150" y="165"/>
                    </a:cubicBezTo>
                    <a:cubicBezTo>
                      <a:pt x="146" y="165"/>
                      <a:pt x="136" y="169"/>
                      <a:pt x="126" y="175"/>
                    </a:cubicBezTo>
                    <a:cubicBezTo>
                      <a:pt x="125" y="177"/>
                      <a:pt x="121" y="174"/>
                      <a:pt x="121" y="173"/>
                    </a:cubicBezTo>
                    <a:cubicBezTo>
                      <a:pt x="121" y="170"/>
                      <a:pt x="123" y="167"/>
                      <a:pt x="126" y="163"/>
                    </a:cubicBezTo>
                    <a:cubicBezTo>
                      <a:pt x="134" y="154"/>
                      <a:pt x="171" y="128"/>
                      <a:pt x="195" y="128"/>
                    </a:cubicBezTo>
                    <a:cubicBezTo>
                      <a:pt x="199" y="128"/>
                      <a:pt x="205" y="137"/>
                      <a:pt x="205" y="141"/>
                    </a:cubicBezTo>
                    <a:cubicBezTo>
                      <a:pt x="205" y="144"/>
                      <a:pt x="202" y="151"/>
                      <a:pt x="201" y="154"/>
                    </a:cubicBezTo>
                    <a:cubicBezTo>
                      <a:pt x="182" y="197"/>
                      <a:pt x="176" y="218"/>
                      <a:pt x="164" y="247"/>
                    </a:cubicBezTo>
                    <a:cubicBezTo>
                      <a:pt x="163" y="251"/>
                      <a:pt x="166" y="252"/>
                      <a:pt x="169" y="252"/>
                    </a:cubicBezTo>
                    <a:cubicBezTo>
                      <a:pt x="172" y="252"/>
                      <a:pt x="182" y="247"/>
                      <a:pt x="196" y="235"/>
                    </a:cubicBezTo>
                    <a:cubicBezTo>
                      <a:pt x="201" y="231"/>
                      <a:pt x="202" y="231"/>
                      <a:pt x="204" y="231"/>
                    </a:cubicBezTo>
                    <a:cubicBezTo>
                      <a:pt x="205" y="231"/>
                      <a:pt x="207" y="232"/>
                      <a:pt x="207" y="234"/>
                    </a:cubicBezTo>
                    <a:cubicBezTo>
                      <a:pt x="207" y="237"/>
                      <a:pt x="205" y="242"/>
                      <a:pt x="201" y="247"/>
                    </a:cubicBezTo>
                    <a:close/>
                    <a:moveTo>
                      <a:pt x="192" y="98"/>
                    </a:moveTo>
                    <a:cubicBezTo>
                      <a:pt x="188" y="98"/>
                      <a:pt x="185" y="96"/>
                      <a:pt x="182" y="95"/>
                    </a:cubicBezTo>
                    <a:cubicBezTo>
                      <a:pt x="177" y="91"/>
                      <a:pt x="173" y="85"/>
                      <a:pt x="173" y="76"/>
                    </a:cubicBezTo>
                    <a:cubicBezTo>
                      <a:pt x="173" y="65"/>
                      <a:pt x="179" y="57"/>
                      <a:pt x="186" y="52"/>
                    </a:cubicBezTo>
                    <a:cubicBezTo>
                      <a:pt x="190" y="49"/>
                      <a:pt x="195" y="48"/>
                      <a:pt x="198" y="48"/>
                    </a:cubicBezTo>
                    <a:cubicBezTo>
                      <a:pt x="213" y="48"/>
                      <a:pt x="219" y="59"/>
                      <a:pt x="219" y="70"/>
                    </a:cubicBezTo>
                    <a:cubicBezTo>
                      <a:pt x="219" y="82"/>
                      <a:pt x="206" y="98"/>
                      <a:pt x="192" y="9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59998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362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FCD2230-7AC0-CD2A-EE4A-C9E40D948A42}"/>
                  </a:ext>
                </a:extLst>
              </p:cNvPr>
              <p:cNvSpPr/>
              <p:nvPr/>
            </p:nvSpPr>
            <p:spPr>
              <a:xfrm>
                <a:off x="2689543" y="2010311"/>
                <a:ext cx="1885826" cy="1301294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pAutoFit/>
              </a:bodyPr>
              <a:lstStyle/>
              <a:p>
                <a:pPr marL="0" marR="0" lvl="0" indent="0" algn="l" defTabSz="59998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312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Pour passer d’un niveau</a:t>
                </a:r>
                <a:br>
                  <a:rPr kumimoji="0" lang="fr-FR" sz="1312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</a:br>
                <a:r>
                  <a:rPr kumimoji="0" lang="fr-FR" sz="1312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de puces à un autre :</a:t>
                </a:r>
              </a:p>
              <a:p>
                <a:pPr marL="224994" marR="0" lvl="0" indent="-224994" algn="l" defTabSz="59998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312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Sélectionner la ligne souhaitée et utiliser la tabulation vers l’avant ou vers l’arrière </a:t>
                </a:r>
              </a:p>
              <a:p>
                <a:pPr marL="224994" marR="0" lvl="0" indent="-224994" algn="l" defTabSz="59998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  <a:p>
                <a:pPr marL="224994" marR="0" lvl="0" indent="-224994" algn="l" defTabSz="59998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97A24E0-79B5-FF4D-677F-61483361B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71687" y="3918177"/>
              <a:ext cx="649605" cy="279527"/>
            </a:xfrm>
            <a:prstGeom prst="rect">
              <a:avLst/>
            </a:prstGeom>
          </p:spPr>
        </p:pic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9189CEF-0AB7-EF04-F889-F9489231D765}"/>
              </a:ext>
            </a:extLst>
          </p:cNvPr>
          <p:cNvGrpSpPr/>
          <p:nvPr/>
        </p:nvGrpSpPr>
        <p:grpSpPr>
          <a:xfrm>
            <a:off x="16517210" y="2512866"/>
            <a:ext cx="2505840" cy="3291936"/>
            <a:chOff x="511520" y="2588002"/>
            <a:chExt cx="1885826" cy="2508584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6912ACE0-230D-5AF4-8B47-A58E1C22EF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1708" y="2588002"/>
              <a:ext cx="425450" cy="425450"/>
            </a:xfrm>
            <a:custGeom>
              <a:avLst/>
              <a:gdLst>
                <a:gd name="T0" fmla="*/ 173 w 346"/>
                <a:gd name="T1" fmla="*/ 0 h 346"/>
                <a:gd name="T2" fmla="*/ 0 w 346"/>
                <a:gd name="T3" fmla="*/ 173 h 346"/>
                <a:gd name="T4" fmla="*/ 173 w 346"/>
                <a:gd name="T5" fmla="*/ 346 h 346"/>
                <a:gd name="T6" fmla="*/ 346 w 346"/>
                <a:gd name="T7" fmla="*/ 173 h 346"/>
                <a:gd name="T8" fmla="*/ 173 w 346"/>
                <a:gd name="T9" fmla="*/ 0 h 346"/>
                <a:gd name="T10" fmla="*/ 201 w 346"/>
                <a:gd name="T11" fmla="*/ 247 h 346"/>
                <a:gd name="T12" fmla="*/ 128 w 346"/>
                <a:gd name="T13" fmla="*/ 290 h 346"/>
                <a:gd name="T14" fmla="*/ 111 w 346"/>
                <a:gd name="T15" fmla="*/ 278 h 346"/>
                <a:gd name="T16" fmla="*/ 112 w 346"/>
                <a:gd name="T17" fmla="*/ 272 h 346"/>
                <a:gd name="T18" fmla="*/ 153 w 346"/>
                <a:gd name="T19" fmla="*/ 172 h 346"/>
                <a:gd name="T20" fmla="*/ 150 w 346"/>
                <a:gd name="T21" fmla="*/ 165 h 346"/>
                <a:gd name="T22" fmla="*/ 126 w 346"/>
                <a:gd name="T23" fmla="*/ 175 h 346"/>
                <a:gd name="T24" fmla="*/ 121 w 346"/>
                <a:gd name="T25" fmla="*/ 173 h 346"/>
                <a:gd name="T26" fmla="*/ 126 w 346"/>
                <a:gd name="T27" fmla="*/ 163 h 346"/>
                <a:gd name="T28" fmla="*/ 195 w 346"/>
                <a:gd name="T29" fmla="*/ 128 h 346"/>
                <a:gd name="T30" fmla="*/ 205 w 346"/>
                <a:gd name="T31" fmla="*/ 141 h 346"/>
                <a:gd name="T32" fmla="*/ 201 w 346"/>
                <a:gd name="T33" fmla="*/ 154 h 346"/>
                <a:gd name="T34" fmla="*/ 164 w 346"/>
                <a:gd name="T35" fmla="*/ 247 h 346"/>
                <a:gd name="T36" fmla="*/ 169 w 346"/>
                <a:gd name="T37" fmla="*/ 252 h 346"/>
                <a:gd name="T38" fmla="*/ 196 w 346"/>
                <a:gd name="T39" fmla="*/ 235 h 346"/>
                <a:gd name="T40" fmla="*/ 204 w 346"/>
                <a:gd name="T41" fmla="*/ 231 h 346"/>
                <a:gd name="T42" fmla="*/ 207 w 346"/>
                <a:gd name="T43" fmla="*/ 234 h 346"/>
                <a:gd name="T44" fmla="*/ 201 w 346"/>
                <a:gd name="T45" fmla="*/ 247 h 346"/>
                <a:gd name="T46" fmla="*/ 192 w 346"/>
                <a:gd name="T47" fmla="*/ 98 h 346"/>
                <a:gd name="T48" fmla="*/ 182 w 346"/>
                <a:gd name="T49" fmla="*/ 95 h 346"/>
                <a:gd name="T50" fmla="*/ 173 w 346"/>
                <a:gd name="T51" fmla="*/ 76 h 346"/>
                <a:gd name="T52" fmla="*/ 186 w 346"/>
                <a:gd name="T53" fmla="*/ 52 h 346"/>
                <a:gd name="T54" fmla="*/ 198 w 346"/>
                <a:gd name="T55" fmla="*/ 48 h 346"/>
                <a:gd name="T56" fmla="*/ 219 w 346"/>
                <a:gd name="T57" fmla="*/ 70 h 346"/>
                <a:gd name="T58" fmla="*/ 192 w 346"/>
                <a:gd name="T59" fmla="*/ 98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6" h="346">
                  <a:moveTo>
                    <a:pt x="173" y="0"/>
                  </a:moveTo>
                  <a:cubicBezTo>
                    <a:pt x="78" y="0"/>
                    <a:pt x="0" y="78"/>
                    <a:pt x="0" y="173"/>
                  </a:cubicBezTo>
                  <a:cubicBezTo>
                    <a:pt x="0" y="268"/>
                    <a:pt x="78" y="346"/>
                    <a:pt x="173" y="346"/>
                  </a:cubicBezTo>
                  <a:cubicBezTo>
                    <a:pt x="268" y="346"/>
                    <a:pt x="346" y="268"/>
                    <a:pt x="346" y="173"/>
                  </a:cubicBezTo>
                  <a:cubicBezTo>
                    <a:pt x="346" y="78"/>
                    <a:pt x="268" y="0"/>
                    <a:pt x="173" y="0"/>
                  </a:cubicBezTo>
                  <a:close/>
                  <a:moveTo>
                    <a:pt x="201" y="247"/>
                  </a:moveTo>
                  <a:cubicBezTo>
                    <a:pt x="182" y="270"/>
                    <a:pt x="143" y="290"/>
                    <a:pt x="128" y="290"/>
                  </a:cubicBezTo>
                  <a:cubicBezTo>
                    <a:pt x="122" y="290"/>
                    <a:pt x="111" y="284"/>
                    <a:pt x="111" y="278"/>
                  </a:cubicBezTo>
                  <a:cubicBezTo>
                    <a:pt x="111" y="276"/>
                    <a:pt x="111" y="276"/>
                    <a:pt x="112" y="272"/>
                  </a:cubicBezTo>
                  <a:cubicBezTo>
                    <a:pt x="126" y="238"/>
                    <a:pt x="138" y="213"/>
                    <a:pt x="153" y="172"/>
                  </a:cubicBezTo>
                  <a:cubicBezTo>
                    <a:pt x="154" y="169"/>
                    <a:pt x="153" y="165"/>
                    <a:pt x="150" y="165"/>
                  </a:cubicBezTo>
                  <a:cubicBezTo>
                    <a:pt x="146" y="165"/>
                    <a:pt x="136" y="169"/>
                    <a:pt x="126" y="175"/>
                  </a:cubicBezTo>
                  <a:cubicBezTo>
                    <a:pt x="125" y="177"/>
                    <a:pt x="121" y="174"/>
                    <a:pt x="121" y="173"/>
                  </a:cubicBezTo>
                  <a:cubicBezTo>
                    <a:pt x="121" y="170"/>
                    <a:pt x="123" y="167"/>
                    <a:pt x="126" y="163"/>
                  </a:cubicBezTo>
                  <a:cubicBezTo>
                    <a:pt x="134" y="154"/>
                    <a:pt x="171" y="128"/>
                    <a:pt x="195" y="128"/>
                  </a:cubicBezTo>
                  <a:cubicBezTo>
                    <a:pt x="199" y="128"/>
                    <a:pt x="205" y="137"/>
                    <a:pt x="205" y="141"/>
                  </a:cubicBezTo>
                  <a:cubicBezTo>
                    <a:pt x="205" y="144"/>
                    <a:pt x="202" y="151"/>
                    <a:pt x="201" y="154"/>
                  </a:cubicBezTo>
                  <a:cubicBezTo>
                    <a:pt x="182" y="197"/>
                    <a:pt x="176" y="218"/>
                    <a:pt x="164" y="247"/>
                  </a:cubicBezTo>
                  <a:cubicBezTo>
                    <a:pt x="163" y="251"/>
                    <a:pt x="166" y="252"/>
                    <a:pt x="169" y="252"/>
                  </a:cubicBezTo>
                  <a:cubicBezTo>
                    <a:pt x="172" y="252"/>
                    <a:pt x="182" y="247"/>
                    <a:pt x="196" y="235"/>
                  </a:cubicBezTo>
                  <a:cubicBezTo>
                    <a:pt x="201" y="231"/>
                    <a:pt x="202" y="231"/>
                    <a:pt x="204" y="231"/>
                  </a:cubicBezTo>
                  <a:cubicBezTo>
                    <a:pt x="205" y="231"/>
                    <a:pt x="207" y="232"/>
                    <a:pt x="207" y="234"/>
                  </a:cubicBezTo>
                  <a:cubicBezTo>
                    <a:pt x="207" y="237"/>
                    <a:pt x="205" y="242"/>
                    <a:pt x="201" y="247"/>
                  </a:cubicBezTo>
                  <a:close/>
                  <a:moveTo>
                    <a:pt x="192" y="98"/>
                  </a:moveTo>
                  <a:cubicBezTo>
                    <a:pt x="188" y="98"/>
                    <a:pt x="185" y="96"/>
                    <a:pt x="182" y="95"/>
                  </a:cubicBezTo>
                  <a:cubicBezTo>
                    <a:pt x="177" y="91"/>
                    <a:pt x="173" y="85"/>
                    <a:pt x="173" y="76"/>
                  </a:cubicBezTo>
                  <a:cubicBezTo>
                    <a:pt x="173" y="65"/>
                    <a:pt x="179" y="57"/>
                    <a:pt x="186" y="52"/>
                  </a:cubicBezTo>
                  <a:cubicBezTo>
                    <a:pt x="190" y="49"/>
                    <a:pt x="195" y="48"/>
                    <a:pt x="198" y="48"/>
                  </a:cubicBezTo>
                  <a:cubicBezTo>
                    <a:pt x="213" y="48"/>
                    <a:pt x="219" y="59"/>
                    <a:pt x="219" y="70"/>
                  </a:cubicBezTo>
                  <a:cubicBezTo>
                    <a:pt x="219" y="82"/>
                    <a:pt x="206" y="98"/>
                    <a:pt x="192" y="9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5999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36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1ABD31E-6ABE-E412-3ACA-0A358D773AD0}"/>
                </a:ext>
              </a:extLst>
            </p:cNvPr>
            <p:cNvSpPr/>
            <p:nvPr/>
          </p:nvSpPr>
          <p:spPr>
            <a:xfrm>
              <a:off x="511520" y="2946559"/>
              <a:ext cx="1885826" cy="215002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>
              <a:spAutoFit/>
            </a:bodyPr>
            <a:lstStyle/>
            <a:p>
              <a:pPr marL="0" marR="0" lvl="0" indent="0" algn="l" defTabSz="5999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312" b="1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Pour changer d’image :</a:t>
              </a:r>
            </a:p>
            <a:p>
              <a:pPr marL="0" marR="0" lvl="0" indent="0" algn="l" defTabSz="599984" rtl="0" eaLnBrk="1" fontAlgn="auto" latinLnBrk="0" hangingPunct="1">
                <a:lnSpc>
                  <a:spcPct val="100000"/>
                </a:lnSpc>
                <a:spcBef>
                  <a:spcPts val="394"/>
                </a:spcBef>
                <a:spcAft>
                  <a:spcPts val="394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81" b="1" i="0" u="none" strike="noStrike" kern="1200" cap="none" spc="0" normalizeH="0" baseline="0" noProof="0" err="1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Methode</a:t>
              </a:r>
              <a:r>
                <a:rPr kumimoji="0" lang="fr-FR" sz="1181" b="1" i="0" u="none" strike="noStrike" kern="120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01</a:t>
              </a:r>
            </a:p>
            <a:p>
              <a:pPr marL="224994" marR="0" lvl="0" indent="-224994" algn="l" defTabSz="5999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Supprimer l’image</a:t>
              </a:r>
              <a:br>
                <a: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en place</a:t>
              </a:r>
            </a:p>
            <a:p>
              <a:pPr marL="224994" marR="0" lvl="0" indent="-224994" algn="l" defTabSz="5999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Cliquer sur l’icone</a:t>
              </a:r>
              <a:br>
                <a: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au milieu du bloc </a:t>
              </a:r>
            </a:p>
            <a:p>
              <a:pPr marL="224994" marR="0" lvl="0" indent="-224994" algn="l" defTabSz="5999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Sélectionner l’image souhaitée dans votre ordinateur</a:t>
              </a:r>
            </a:p>
            <a:p>
              <a:pPr marL="0" marR="0" lvl="0" indent="0" algn="l" defTabSz="599984" rtl="0" eaLnBrk="1" fontAlgn="auto" latinLnBrk="0" hangingPunct="1">
                <a:lnSpc>
                  <a:spcPct val="100000"/>
                </a:lnSpc>
                <a:spcBef>
                  <a:spcPts val="394"/>
                </a:spcBef>
                <a:spcAft>
                  <a:spcPts val="394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1181" b="1" i="0" u="none" strike="noStrike" kern="1200" cap="none" spc="0" normalizeH="0" baseline="0" noProof="0" err="1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Methode</a:t>
              </a:r>
              <a:r>
                <a:rPr kumimoji="0" lang="fr-FR" sz="1181" b="1" i="0" u="none" strike="noStrike" kern="120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02</a:t>
              </a:r>
            </a:p>
            <a:p>
              <a:pPr marL="224994" marR="0" lvl="0" indent="-224994" algn="l" defTabSz="5999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181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Clique-droit sur l’image</a:t>
              </a:r>
            </a:p>
            <a:p>
              <a:pPr marL="224994" marR="0" lvl="0" indent="-224994" algn="l" defTabSz="5999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181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« changer d’image »</a:t>
              </a:r>
              <a:endParaRPr kumimoji="0" lang="fr-FR" sz="1181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  <a:p>
              <a:pPr marL="224994" indent="-224994">
                <a:buFont typeface="Arial" panose="020B0604020202020204" pitchFamily="34" charset="0"/>
                <a:buChar char="•"/>
                <a:defRPr/>
              </a:pPr>
              <a:r>
                <a:rPr lang="fr-FR" sz="118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Sélectionner la source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1902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contenu_Image 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5CB6D-A9D6-5EB4-D34C-CBB5D9A71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108" y="824200"/>
            <a:ext cx="14623122" cy="60119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B860778-49FF-8F83-F924-4E1CA46928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15A31F5-E684-864E-AA96-8CF2F74BA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14C0956-DEA9-E377-EBC4-ED37B942D9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18644" y="1916799"/>
            <a:ext cx="7701586" cy="571012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A0472E4E-E60D-17C9-74BB-CF0BC636A13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7366" y="1916568"/>
            <a:ext cx="6374704" cy="5710124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31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04B3D8E-9695-8F27-5B8A-7838C110B03C}"/>
              </a:ext>
            </a:extLst>
          </p:cNvPr>
          <p:cNvGrpSpPr/>
          <p:nvPr/>
        </p:nvGrpSpPr>
        <p:grpSpPr>
          <a:xfrm>
            <a:off x="16517210" y="1"/>
            <a:ext cx="2505840" cy="2178170"/>
            <a:chOff x="7045594" y="2588002"/>
            <a:chExt cx="1885826" cy="1659851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A9FD8EC5-8737-521D-9149-AD45911C4B96}"/>
                </a:ext>
              </a:extLst>
            </p:cNvPr>
            <p:cNvGrpSpPr/>
            <p:nvPr/>
          </p:nvGrpSpPr>
          <p:grpSpPr>
            <a:xfrm>
              <a:off x="7045594" y="2588002"/>
              <a:ext cx="1885826" cy="1659851"/>
              <a:chOff x="2689543" y="1651754"/>
              <a:chExt cx="1885826" cy="1659851"/>
            </a:xfrm>
          </p:grpSpPr>
          <p:sp>
            <p:nvSpPr>
              <p:cNvPr id="10" name="Freeform 5">
                <a:extLst>
                  <a:ext uri="{FF2B5EF4-FFF2-40B4-BE49-F238E27FC236}">
                    <a16:creationId xmlns:a16="http://schemas.microsoft.com/office/drawing/2014/main" id="{4BFB57B0-30D5-6591-2CE8-0BF8E9D9E8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19731" y="1651754"/>
                <a:ext cx="425450" cy="425450"/>
              </a:xfrm>
              <a:custGeom>
                <a:avLst/>
                <a:gdLst>
                  <a:gd name="T0" fmla="*/ 173 w 346"/>
                  <a:gd name="T1" fmla="*/ 0 h 346"/>
                  <a:gd name="T2" fmla="*/ 0 w 346"/>
                  <a:gd name="T3" fmla="*/ 173 h 346"/>
                  <a:gd name="T4" fmla="*/ 173 w 346"/>
                  <a:gd name="T5" fmla="*/ 346 h 346"/>
                  <a:gd name="T6" fmla="*/ 346 w 346"/>
                  <a:gd name="T7" fmla="*/ 173 h 346"/>
                  <a:gd name="T8" fmla="*/ 173 w 346"/>
                  <a:gd name="T9" fmla="*/ 0 h 346"/>
                  <a:gd name="T10" fmla="*/ 201 w 346"/>
                  <a:gd name="T11" fmla="*/ 247 h 346"/>
                  <a:gd name="T12" fmla="*/ 128 w 346"/>
                  <a:gd name="T13" fmla="*/ 290 h 346"/>
                  <a:gd name="T14" fmla="*/ 111 w 346"/>
                  <a:gd name="T15" fmla="*/ 278 h 346"/>
                  <a:gd name="T16" fmla="*/ 112 w 346"/>
                  <a:gd name="T17" fmla="*/ 272 h 346"/>
                  <a:gd name="T18" fmla="*/ 153 w 346"/>
                  <a:gd name="T19" fmla="*/ 172 h 346"/>
                  <a:gd name="T20" fmla="*/ 150 w 346"/>
                  <a:gd name="T21" fmla="*/ 165 h 346"/>
                  <a:gd name="T22" fmla="*/ 126 w 346"/>
                  <a:gd name="T23" fmla="*/ 175 h 346"/>
                  <a:gd name="T24" fmla="*/ 121 w 346"/>
                  <a:gd name="T25" fmla="*/ 173 h 346"/>
                  <a:gd name="T26" fmla="*/ 126 w 346"/>
                  <a:gd name="T27" fmla="*/ 163 h 346"/>
                  <a:gd name="T28" fmla="*/ 195 w 346"/>
                  <a:gd name="T29" fmla="*/ 128 h 346"/>
                  <a:gd name="T30" fmla="*/ 205 w 346"/>
                  <a:gd name="T31" fmla="*/ 141 h 346"/>
                  <a:gd name="T32" fmla="*/ 201 w 346"/>
                  <a:gd name="T33" fmla="*/ 154 h 346"/>
                  <a:gd name="T34" fmla="*/ 164 w 346"/>
                  <a:gd name="T35" fmla="*/ 247 h 346"/>
                  <a:gd name="T36" fmla="*/ 169 w 346"/>
                  <a:gd name="T37" fmla="*/ 252 h 346"/>
                  <a:gd name="T38" fmla="*/ 196 w 346"/>
                  <a:gd name="T39" fmla="*/ 235 h 346"/>
                  <a:gd name="T40" fmla="*/ 204 w 346"/>
                  <a:gd name="T41" fmla="*/ 231 h 346"/>
                  <a:gd name="T42" fmla="*/ 207 w 346"/>
                  <a:gd name="T43" fmla="*/ 234 h 346"/>
                  <a:gd name="T44" fmla="*/ 201 w 346"/>
                  <a:gd name="T45" fmla="*/ 247 h 346"/>
                  <a:gd name="T46" fmla="*/ 192 w 346"/>
                  <a:gd name="T47" fmla="*/ 98 h 346"/>
                  <a:gd name="T48" fmla="*/ 182 w 346"/>
                  <a:gd name="T49" fmla="*/ 95 h 346"/>
                  <a:gd name="T50" fmla="*/ 173 w 346"/>
                  <a:gd name="T51" fmla="*/ 76 h 346"/>
                  <a:gd name="T52" fmla="*/ 186 w 346"/>
                  <a:gd name="T53" fmla="*/ 52 h 346"/>
                  <a:gd name="T54" fmla="*/ 198 w 346"/>
                  <a:gd name="T55" fmla="*/ 48 h 346"/>
                  <a:gd name="T56" fmla="*/ 219 w 346"/>
                  <a:gd name="T57" fmla="*/ 70 h 346"/>
                  <a:gd name="T58" fmla="*/ 192 w 346"/>
                  <a:gd name="T59" fmla="*/ 98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6" h="346">
                    <a:moveTo>
                      <a:pt x="173" y="0"/>
                    </a:moveTo>
                    <a:cubicBezTo>
                      <a:pt x="78" y="0"/>
                      <a:pt x="0" y="78"/>
                      <a:pt x="0" y="173"/>
                    </a:cubicBezTo>
                    <a:cubicBezTo>
                      <a:pt x="0" y="268"/>
                      <a:pt x="78" y="346"/>
                      <a:pt x="173" y="346"/>
                    </a:cubicBezTo>
                    <a:cubicBezTo>
                      <a:pt x="268" y="346"/>
                      <a:pt x="346" y="268"/>
                      <a:pt x="346" y="173"/>
                    </a:cubicBezTo>
                    <a:cubicBezTo>
                      <a:pt x="346" y="78"/>
                      <a:pt x="268" y="0"/>
                      <a:pt x="173" y="0"/>
                    </a:cubicBezTo>
                    <a:close/>
                    <a:moveTo>
                      <a:pt x="201" y="247"/>
                    </a:moveTo>
                    <a:cubicBezTo>
                      <a:pt x="182" y="270"/>
                      <a:pt x="143" y="290"/>
                      <a:pt x="128" y="290"/>
                    </a:cubicBezTo>
                    <a:cubicBezTo>
                      <a:pt x="122" y="290"/>
                      <a:pt x="111" y="284"/>
                      <a:pt x="111" y="278"/>
                    </a:cubicBezTo>
                    <a:cubicBezTo>
                      <a:pt x="111" y="276"/>
                      <a:pt x="111" y="276"/>
                      <a:pt x="112" y="272"/>
                    </a:cubicBezTo>
                    <a:cubicBezTo>
                      <a:pt x="126" y="238"/>
                      <a:pt x="138" y="213"/>
                      <a:pt x="153" y="172"/>
                    </a:cubicBezTo>
                    <a:cubicBezTo>
                      <a:pt x="154" y="169"/>
                      <a:pt x="153" y="165"/>
                      <a:pt x="150" y="165"/>
                    </a:cubicBezTo>
                    <a:cubicBezTo>
                      <a:pt x="146" y="165"/>
                      <a:pt x="136" y="169"/>
                      <a:pt x="126" y="175"/>
                    </a:cubicBezTo>
                    <a:cubicBezTo>
                      <a:pt x="125" y="177"/>
                      <a:pt x="121" y="174"/>
                      <a:pt x="121" y="173"/>
                    </a:cubicBezTo>
                    <a:cubicBezTo>
                      <a:pt x="121" y="170"/>
                      <a:pt x="123" y="167"/>
                      <a:pt x="126" y="163"/>
                    </a:cubicBezTo>
                    <a:cubicBezTo>
                      <a:pt x="134" y="154"/>
                      <a:pt x="171" y="128"/>
                      <a:pt x="195" y="128"/>
                    </a:cubicBezTo>
                    <a:cubicBezTo>
                      <a:pt x="199" y="128"/>
                      <a:pt x="205" y="137"/>
                      <a:pt x="205" y="141"/>
                    </a:cubicBezTo>
                    <a:cubicBezTo>
                      <a:pt x="205" y="144"/>
                      <a:pt x="202" y="151"/>
                      <a:pt x="201" y="154"/>
                    </a:cubicBezTo>
                    <a:cubicBezTo>
                      <a:pt x="182" y="197"/>
                      <a:pt x="176" y="218"/>
                      <a:pt x="164" y="247"/>
                    </a:cubicBezTo>
                    <a:cubicBezTo>
                      <a:pt x="163" y="251"/>
                      <a:pt x="166" y="252"/>
                      <a:pt x="169" y="252"/>
                    </a:cubicBezTo>
                    <a:cubicBezTo>
                      <a:pt x="172" y="252"/>
                      <a:pt x="182" y="247"/>
                      <a:pt x="196" y="235"/>
                    </a:cubicBezTo>
                    <a:cubicBezTo>
                      <a:pt x="201" y="231"/>
                      <a:pt x="202" y="231"/>
                      <a:pt x="204" y="231"/>
                    </a:cubicBezTo>
                    <a:cubicBezTo>
                      <a:pt x="205" y="231"/>
                      <a:pt x="207" y="232"/>
                      <a:pt x="207" y="234"/>
                    </a:cubicBezTo>
                    <a:cubicBezTo>
                      <a:pt x="207" y="237"/>
                      <a:pt x="205" y="242"/>
                      <a:pt x="201" y="247"/>
                    </a:cubicBezTo>
                    <a:close/>
                    <a:moveTo>
                      <a:pt x="192" y="98"/>
                    </a:moveTo>
                    <a:cubicBezTo>
                      <a:pt x="188" y="98"/>
                      <a:pt x="185" y="96"/>
                      <a:pt x="182" y="95"/>
                    </a:cubicBezTo>
                    <a:cubicBezTo>
                      <a:pt x="177" y="91"/>
                      <a:pt x="173" y="85"/>
                      <a:pt x="173" y="76"/>
                    </a:cubicBezTo>
                    <a:cubicBezTo>
                      <a:pt x="173" y="65"/>
                      <a:pt x="179" y="57"/>
                      <a:pt x="186" y="52"/>
                    </a:cubicBezTo>
                    <a:cubicBezTo>
                      <a:pt x="190" y="49"/>
                      <a:pt x="195" y="48"/>
                      <a:pt x="198" y="48"/>
                    </a:cubicBezTo>
                    <a:cubicBezTo>
                      <a:pt x="213" y="48"/>
                      <a:pt x="219" y="59"/>
                      <a:pt x="219" y="70"/>
                    </a:cubicBezTo>
                    <a:cubicBezTo>
                      <a:pt x="219" y="82"/>
                      <a:pt x="206" y="98"/>
                      <a:pt x="192" y="9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59998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362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C8C4578-49C0-FEE3-DB02-5374164D653F}"/>
                  </a:ext>
                </a:extLst>
              </p:cNvPr>
              <p:cNvSpPr/>
              <p:nvPr/>
            </p:nvSpPr>
            <p:spPr>
              <a:xfrm>
                <a:off x="2689543" y="2010311"/>
                <a:ext cx="1885826" cy="1301294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pAutoFit/>
              </a:bodyPr>
              <a:lstStyle/>
              <a:p>
                <a:pPr marL="0" marR="0" lvl="0" indent="0" algn="l" defTabSz="59998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312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Pour passer d’un niveau</a:t>
                </a:r>
                <a:br>
                  <a:rPr kumimoji="0" lang="fr-FR" sz="1312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</a:br>
                <a:r>
                  <a:rPr kumimoji="0" lang="fr-FR" sz="1312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de puces à un autre :</a:t>
                </a:r>
              </a:p>
              <a:p>
                <a:pPr marL="224994" marR="0" lvl="0" indent="-224994" algn="l" defTabSz="59998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312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Sélectionner la ligne souhaitée et utiliser la tabulation vers l’avant ou vers l’arrière </a:t>
                </a:r>
              </a:p>
              <a:p>
                <a:pPr marL="224994" marR="0" lvl="0" indent="-224994" algn="l" defTabSz="59998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  <a:p>
                <a:pPr marL="224994" marR="0" lvl="0" indent="-224994" algn="l" defTabSz="59998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B9C5570-C2C1-9090-E717-D6C851F93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71687" y="3918177"/>
              <a:ext cx="649605" cy="279527"/>
            </a:xfrm>
            <a:prstGeom prst="rect">
              <a:avLst/>
            </a:prstGeom>
          </p:spPr>
        </p:pic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15BF8FE-FA35-E0EB-9103-96981591E589}"/>
              </a:ext>
            </a:extLst>
          </p:cNvPr>
          <p:cNvGrpSpPr/>
          <p:nvPr/>
        </p:nvGrpSpPr>
        <p:grpSpPr>
          <a:xfrm>
            <a:off x="16517210" y="2512866"/>
            <a:ext cx="2505840" cy="3291936"/>
            <a:chOff x="511520" y="2588002"/>
            <a:chExt cx="1885826" cy="2508584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02F9725C-B13E-A8B4-2143-69824D2E90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1708" y="2588002"/>
              <a:ext cx="425450" cy="425450"/>
            </a:xfrm>
            <a:custGeom>
              <a:avLst/>
              <a:gdLst>
                <a:gd name="T0" fmla="*/ 173 w 346"/>
                <a:gd name="T1" fmla="*/ 0 h 346"/>
                <a:gd name="T2" fmla="*/ 0 w 346"/>
                <a:gd name="T3" fmla="*/ 173 h 346"/>
                <a:gd name="T4" fmla="*/ 173 w 346"/>
                <a:gd name="T5" fmla="*/ 346 h 346"/>
                <a:gd name="T6" fmla="*/ 346 w 346"/>
                <a:gd name="T7" fmla="*/ 173 h 346"/>
                <a:gd name="T8" fmla="*/ 173 w 346"/>
                <a:gd name="T9" fmla="*/ 0 h 346"/>
                <a:gd name="T10" fmla="*/ 201 w 346"/>
                <a:gd name="T11" fmla="*/ 247 h 346"/>
                <a:gd name="T12" fmla="*/ 128 w 346"/>
                <a:gd name="T13" fmla="*/ 290 h 346"/>
                <a:gd name="T14" fmla="*/ 111 w 346"/>
                <a:gd name="T15" fmla="*/ 278 h 346"/>
                <a:gd name="T16" fmla="*/ 112 w 346"/>
                <a:gd name="T17" fmla="*/ 272 h 346"/>
                <a:gd name="T18" fmla="*/ 153 w 346"/>
                <a:gd name="T19" fmla="*/ 172 h 346"/>
                <a:gd name="T20" fmla="*/ 150 w 346"/>
                <a:gd name="T21" fmla="*/ 165 h 346"/>
                <a:gd name="T22" fmla="*/ 126 w 346"/>
                <a:gd name="T23" fmla="*/ 175 h 346"/>
                <a:gd name="T24" fmla="*/ 121 w 346"/>
                <a:gd name="T25" fmla="*/ 173 h 346"/>
                <a:gd name="T26" fmla="*/ 126 w 346"/>
                <a:gd name="T27" fmla="*/ 163 h 346"/>
                <a:gd name="T28" fmla="*/ 195 w 346"/>
                <a:gd name="T29" fmla="*/ 128 h 346"/>
                <a:gd name="T30" fmla="*/ 205 w 346"/>
                <a:gd name="T31" fmla="*/ 141 h 346"/>
                <a:gd name="T32" fmla="*/ 201 w 346"/>
                <a:gd name="T33" fmla="*/ 154 h 346"/>
                <a:gd name="T34" fmla="*/ 164 w 346"/>
                <a:gd name="T35" fmla="*/ 247 h 346"/>
                <a:gd name="T36" fmla="*/ 169 w 346"/>
                <a:gd name="T37" fmla="*/ 252 h 346"/>
                <a:gd name="T38" fmla="*/ 196 w 346"/>
                <a:gd name="T39" fmla="*/ 235 h 346"/>
                <a:gd name="T40" fmla="*/ 204 w 346"/>
                <a:gd name="T41" fmla="*/ 231 h 346"/>
                <a:gd name="T42" fmla="*/ 207 w 346"/>
                <a:gd name="T43" fmla="*/ 234 h 346"/>
                <a:gd name="T44" fmla="*/ 201 w 346"/>
                <a:gd name="T45" fmla="*/ 247 h 346"/>
                <a:gd name="T46" fmla="*/ 192 w 346"/>
                <a:gd name="T47" fmla="*/ 98 h 346"/>
                <a:gd name="T48" fmla="*/ 182 w 346"/>
                <a:gd name="T49" fmla="*/ 95 h 346"/>
                <a:gd name="T50" fmla="*/ 173 w 346"/>
                <a:gd name="T51" fmla="*/ 76 h 346"/>
                <a:gd name="T52" fmla="*/ 186 w 346"/>
                <a:gd name="T53" fmla="*/ 52 h 346"/>
                <a:gd name="T54" fmla="*/ 198 w 346"/>
                <a:gd name="T55" fmla="*/ 48 h 346"/>
                <a:gd name="T56" fmla="*/ 219 w 346"/>
                <a:gd name="T57" fmla="*/ 70 h 346"/>
                <a:gd name="T58" fmla="*/ 192 w 346"/>
                <a:gd name="T59" fmla="*/ 98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6" h="346">
                  <a:moveTo>
                    <a:pt x="173" y="0"/>
                  </a:moveTo>
                  <a:cubicBezTo>
                    <a:pt x="78" y="0"/>
                    <a:pt x="0" y="78"/>
                    <a:pt x="0" y="173"/>
                  </a:cubicBezTo>
                  <a:cubicBezTo>
                    <a:pt x="0" y="268"/>
                    <a:pt x="78" y="346"/>
                    <a:pt x="173" y="346"/>
                  </a:cubicBezTo>
                  <a:cubicBezTo>
                    <a:pt x="268" y="346"/>
                    <a:pt x="346" y="268"/>
                    <a:pt x="346" y="173"/>
                  </a:cubicBezTo>
                  <a:cubicBezTo>
                    <a:pt x="346" y="78"/>
                    <a:pt x="268" y="0"/>
                    <a:pt x="173" y="0"/>
                  </a:cubicBezTo>
                  <a:close/>
                  <a:moveTo>
                    <a:pt x="201" y="247"/>
                  </a:moveTo>
                  <a:cubicBezTo>
                    <a:pt x="182" y="270"/>
                    <a:pt x="143" y="290"/>
                    <a:pt x="128" y="290"/>
                  </a:cubicBezTo>
                  <a:cubicBezTo>
                    <a:pt x="122" y="290"/>
                    <a:pt x="111" y="284"/>
                    <a:pt x="111" y="278"/>
                  </a:cubicBezTo>
                  <a:cubicBezTo>
                    <a:pt x="111" y="276"/>
                    <a:pt x="111" y="276"/>
                    <a:pt x="112" y="272"/>
                  </a:cubicBezTo>
                  <a:cubicBezTo>
                    <a:pt x="126" y="238"/>
                    <a:pt x="138" y="213"/>
                    <a:pt x="153" y="172"/>
                  </a:cubicBezTo>
                  <a:cubicBezTo>
                    <a:pt x="154" y="169"/>
                    <a:pt x="153" y="165"/>
                    <a:pt x="150" y="165"/>
                  </a:cubicBezTo>
                  <a:cubicBezTo>
                    <a:pt x="146" y="165"/>
                    <a:pt x="136" y="169"/>
                    <a:pt x="126" y="175"/>
                  </a:cubicBezTo>
                  <a:cubicBezTo>
                    <a:pt x="125" y="177"/>
                    <a:pt x="121" y="174"/>
                    <a:pt x="121" y="173"/>
                  </a:cubicBezTo>
                  <a:cubicBezTo>
                    <a:pt x="121" y="170"/>
                    <a:pt x="123" y="167"/>
                    <a:pt x="126" y="163"/>
                  </a:cubicBezTo>
                  <a:cubicBezTo>
                    <a:pt x="134" y="154"/>
                    <a:pt x="171" y="128"/>
                    <a:pt x="195" y="128"/>
                  </a:cubicBezTo>
                  <a:cubicBezTo>
                    <a:pt x="199" y="128"/>
                    <a:pt x="205" y="137"/>
                    <a:pt x="205" y="141"/>
                  </a:cubicBezTo>
                  <a:cubicBezTo>
                    <a:pt x="205" y="144"/>
                    <a:pt x="202" y="151"/>
                    <a:pt x="201" y="154"/>
                  </a:cubicBezTo>
                  <a:cubicBezTo>
                    <a:pt x="182" y="197"/>
                    <a:pt x="176" y="218"/>
                    <a:pt x="164" y="247"/>
                  </a:cubicBezTo>
                  <a:cubicBezTo>
                    <a:pt x="163" y="251"/>
                    <a:pt x="166" y="252"/>
                    <a:pt x="169" y="252"/>
                  </a:cubicBezTo>
                  <a:cubicBezTo>
                    <a:pt x="172" y="252"/>
                    <a:pt x="182" y="247"/>
                    <a:pt x="196" y="235"/>
                  </a:cubicBezTo>
                  <a:cubicBezTo>
                    <a:pt x="201" y="231"/>
                    <a:pt x="202" y="231"/>
                    <a:pt x="204" y="231"/>
                  </a:cubicBezTo>
                  <a:cubicBezTo>
                    <a:pt x="205" y="231"/>
                    <a:pt x="207" y="232"/>
                    <a:pt x="207" y="234"/>
                  </a:cubicBezTo>
                  <a:cubicBezTo>
                    <a:pt x="207" y="237"/>
                    <a:pt x="205" y="242"/>
                    <a:pt x="201" y="247"/>
                  </a:cubicBezTo>
                  <a:close/>
                  <a:moveTo>
                    <a:pt x="192" y="98"/>
                  </a:moveTo>
                  <a:cubicBezTo>
                    <a:pt x="188" y="98"/>
                    <a:pt x="185" y="96"/>
                    <a:pt x="182" y="95"/>
                  </a:cubicBezTo>
                  <a:cubicBezTo>
                    <a:pt x="177" y="91"/>
                    <a:pt x="173" y="85"/>
                    <a:pt x="173" y="76"/>
                  </a:cubicBezTo>
                  <a:cubicBezTo>
                    <a:pt x="173" y="65"/>
                    <a:pt x="179" y="57"/>
                    <a:pt x="186" y="52"/>
                  </a:cubicBezTo>
                  <a:cubicBezTo>
                    <a:pt x="190" y="49"/>
                    <a:pt x="195" y="48"/>
                    <a:pt x="198" y="48"/>
                  </a:cubicBezTo>
                  <a:cubicBezTo>
                    <a:pt x="213" y="48"/>
                    <a:pt x="219" y="59"/>
                    <a:pt x="219" y="70"/>
                  </a:cubicBezTo>
                  <a:cubicBezTo>
                    <a:pt x="219" y="82"/>
                    <a:pt x="206" y="98"/>
                    <a:pt x="192" y="9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5999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36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82E5B3B-C877-C3BA-A00C-969DD01BAAC6}"/>
                </a:ext>
              </a:extLst>
            </p:cNvPr>
            <p:cNvSpPr/>
            <p:nvPr/>
          </p:nvSpPr>
          <p:spPr>
            <a:xfrm>
              <a:off x="511520" y="2946559"/>
              <a:ext cx="1885826" cy="215002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>
              <a:spAutoFit/>
            </a:bodyPr>
            <a:lstStyle/>
            <a:p>
              <a:pPr marL="0" marR="0" lvl="0" indent="0" algn="l" defTabSz="5999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312" b="1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Pour changer d’image :</a:t>
              </a:r>
            </a:p>
            <a:p>
              <a:pPr marL="0" marR="0" lvl="0" indent="0" algn="l" defTabSz="599984" rtl="0" eaLnBrk="1" fontAlgn="auto" latinLnBrk="0" hangingPunct="1">
                <a:lnSpc>
                  <a:spcPct val="100000"/>
                </a:lnSpc>
                <a:spcBef>
                  <a:spcPts val="394"/>
                </a:spcBef>
                <a:spcAft>
                  <a:spcPts val="394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81" b="1" i="0" u="none" strike="noStrike" kern="1200" cap="none" spc="0" normalizeH="0" baseline="0" noProof="0" err="1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Methode</a:t>
              </a:r>
              <a:r>
                <a:rPr kumimoji="0" lang="fr-FR" sz="1181" b="1" i="0" u="none" strike="noStrike" kern="120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01</a:t>
              </a:r>
            </a:p>
            <a:p>
              <a:pPr marL="224994" marR="0" lvl="0" indent="-224994" algn="l" defTabSz="5999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Supprimer l’image</a:t>
              </a:r>
              <a:br>
                <a: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en place</a:t>
              </a:r>
            </a:p>
            <a:p>
              <a:pPr marL="224994" marR="0" lvl="0" indent="-224994" algn="l" defTabSz="5999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Cliquer sur l’icone</a:t>
              </a:r>
              <a:br>
                <a: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au milieu du bloc </a:t>
              </a:r>
            </a:p>
            <a:p>
              <a:pPr marL="224994" marR="0" lvl="0" indent="-224994" algn="l" defTabSz="5999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Sélectionner l’image souhaitée dans votre ordinateur</a:t>
              </a:r>
            </a:p>
            <a:p>
              <a:pPr marL="0" marR="0" lvl="0" indent="0" algn="l" defTabSz="599984" rtl="0" eaLnBrk="1" fontAlgn="auto" latinLnBrk="0" hangingPunct="1">
                <a:lnSpc>
                  <a:spcPct val="100000"/>
                </a:lnSpc>
                <a:spcBef>
                  <a:spcPts val="394"/>
                </a:spcBef>
                <a:spcAft>
                  <a:spcPts val="394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1181" b="1" i="0" u="none" strike="noStrike" kern="1200" cap="none" spc="0" normalizeH="0" baseline="0" noProof="0" err="1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Methode</a:t>
              </a:r>
              <a:r>
                <a:rPr kumimoji="0" lang="fr-FR" sz="1181" b="1" i="0" u="none" strike="noStrike" kern="120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02</a:t>
              </a:r>
            </a:p>
            <a:p>
              <a:pPr marL="224994" marR="0" lvl="0" indent="-224994" algn="l" defTabSz="5999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181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Clique-droit sur l’image</a:t>
              </a:r>
            </a:p>
            <a:p>
              <a:pPr marL="224994" marR="0" lvl="0" indent="-224994" algn="l" defTabSz="5999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181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« changer d’image »</a:t>
              </a:r>
              <a:endParaRPr kumimoji="0" lang="fr-FR" sz="1181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  <a:p>
              <a:pPr marL="224994" indent="-224994">
                <a:buFont typeface="Arial" panose="020B0604020202020204" pitchFamily="34" charset="0"/>
                <a:buChar char="•"/>
                <a:defRPr/>
              </a:pPr>
              <a:r>
                <a:rPr lang="fr-FR" sz="118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Sélectionner la source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1914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contenu_4x colonne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5CB6D-A9D6-5EB4-D34C-CBB5D9A71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108" y="824200"/>
            <a:ext cx="14623122" cy="60119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B860778-49FF-8F83-F924-4E1CA46928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15A31F5-E684-864E-AA96-8CF2F74BA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14C0956-DEA9-E377-EBC4-ED37B942D9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7366" y="4499769"/>
            <a:ext cx="3235869" cy="3127154"/>
          </a:xfrm>
        </p:spPr>
        <p:txBody>
          <a:bodyPr/>
          <a:lstStyle>
            <a:lvl1pPr marL="0" indent="0">
              <a:buNone/>
              <a:defRPr sz="1837"/>
            </a:lvl1pPr>
            <a:lvl2pPr>
              <a:defRPr sz="1575"/>
            </a:lvl2pPr>
            <a:lvl3pPr>
              <a:defRPr sz="1444"/>
            </a:lvl3pPr>
            <a:lvl4pPr>
              <a:defRPr sz="1181"/>
            </a:lvl4pPr>
            <a:lvl5pPr>
              <a:defRPr sz="1181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0E76F81A-0521-6B0C-16A0-862EA807D8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87312" y="4499769"/>
            <a:ext cx="3235869" cy="3127154"/>
          </a:xfrm>
        </p:spPr>
        <p:txBody>
          <a:bodyPr/>
          <a:lstStyle>
            <a:lvl1pPr marL="0" indent="0">
              <a:buNone/>
              <a:defRPr sz="1837"/>
            </a:lvl1pPr>
            <a:lvl2pPr>
              <a:defRPr sz="1575"/>
            </a:lvl2pPr>
            <a:lvl3pPr>
              <a:defRPr sz="1444"/>
            </a:lvl3pPr>
            <a:lvl4pPr>
              <a:defRPr sz="1181"/>
            </a:lvl4pPr>
            <a:lvl5pPr>
              <a:defRPr sz="1181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5077276E-465C-0305-CBCC-D099252A3D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77257" y="4499769"/>
            <a:ext cx="3235869" cy="3127154"/>
          </a:xfrm>
        </p:spPr>
        <p:txBody>
          <a:bodyPr/>
          <a:lstStyle>
            <a:lvl1pPr marL="0" indent="0">
              <a:buNone/>
              <a:defRPr sz="1837"/>
            </a:lvl1pPr>
            <a:lvl2pPr>
              <a:defRPr sz="1575"/>
            </a:lvl2pPr>
            <a:lvl3pPr>
              <a:defRPr sz="1444"/>
            </a:lvl3pPr>
            <a:lvl4pPr>
              <a:defRPr sz="1181"/>
            </a:lvl4pPr>
            <a:lvl5pPr>
              <a:defRPr sz="1181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483C7700-EFF3-E69B-DFF2-8DEA7EC1DDD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167204" y="4499769"/>
            <a:ext cx="3235869" cy="3127154"/>
          </a:xfrm>
        </p:spPr>
        <p:txBody>
          <a:bodyPr/>
          <a:lstStyle>
            <a:lvl1pPr marL="0" indent="0">
              <a:buNone/>
              <a:defRPr sz="1837"/>
            </a:lvl1pPr>
            <a:lvl2pPr>
              <a:defRPr sz="1575"/>
            </a:lvl2pPr>
            <a:lvl3pPr>
              <a:defRPr sz="1444"/>
            </a:lvl3pPr>
            <a:lvl4pPr>
              <a:defRPr sz="1181"/>
            </a:lvl4pPr>
            <a:lvl5pPr>
              <a:defRPr sz="1181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04E06FD9-948C-BA52-40FA-8A108A38F00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7108" y="2316548"/>
            <a:ext cx="3236127" cy="198323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>
              <a:defRPr lang="fr-FR" sz="131" dirty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</a:p>
        </p:txBody>
      </p:sp>
      <p:sp>
        <p:nvSpPr>
          <p:cNvPr id="14" name="Espace réservé pour une image  12">
            <a:extLst>
              <a:ext uri="{FF2B5EF4-FFF2-40B4-BE49-F238E27FC236}">
                <a16:creationId xmlns:a16="http://schemas.microsoft.com/office/drawing/2014/main" id="{7158BC34-109E-3C8E-AC25-A1462F4B0AF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87312" y="2316548"/>
            <a:ext cx="3236127" cy="198323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>
              <a:defRPr lang="fr-FR" sz="131" dirty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</a:p>
        </p:txBody>
      </p:sp>
      <p:sp>
        <p:nvSpPr>
          <p:cNvPr id="15" name="Espace réservé pour une image  12">
            <a:extLst>
              <a:ext uri="{FF2B5EF4-FFF2-40B4-BE49-F238E27FC236}">
                <a16:creationId xmlns:a16="http://schemas.microsoft.com/office/drawing/2014/main" id="{817C1DF2-C75B-45F4-54CB-0107E97A54A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377515" y="2316548"/>
            <a:ext cx="3236127" cy="198323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>
              <a:defRPr lang="fr-FR" sz="131" dirty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</a:p>
        </p:txBody>
      </p:sp>
      <p:sp>
        <p:nvSpPr>
          <p:cNvPr id="16" name="Espace réservé pour une image  12">
            <a:extLst>
              <a:ext uri="{FF2B5EF4-FFF2-40B4-BE49-F238E27FC236}">
                <a16:creationId xmlns:a16="http://schemas.microsoft.com/office/drawing/2014/main" id="{75F2D417-2AC4-82E4-9C27-4F55C111DC0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2167719" y="2316548"/>
            <a:ext cx="3236127" cy="198323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>
              <a:defRPr lang="fr-FR" sz="131" dirty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DC6F545-12EA-983F-A870-55FC04CB050A}"/>
              </a:ext>
            </a:extLst>
          </p:cNvPr>
          <p:cNvGrpSpPr/>
          <p:nvPr/>
        </p:nvGrpSpPr>
        <p:grpSpPr>
          <a:xfrm>
            <a:off x="16517210" y="1"/>
            <a:ext cx="2505840" cy="2178170"/>
            <a:chOff x="7045594" y="2588002"/>
            <a:chExt cx="1885826" cy="1659851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EEB81B8F-BA76-7720-9A04-20EC690D9E57}"/>
                </a:ext>
              </a:extLst>
            </p:cNvPr>
            <p:cNvGrpSpPr/>
            <p:nvPr/>
          </p:nvGrpSpPr>
          <p:grpSpPr>
            <a:xfrm>
              <a:off x="7045594" y="2588002"/>
              <a:ext cx="1885826" cy="1659851"/>
              <a:chOff x="2689543" y="1651754"/>
              <a:chExt cx="1885826" cy="1659851"/>
            </a:xfrm>
          </p:grpSpPr>
          <p:sp>
            <p:nvSpPr>
              <p:cNvPr id="20" name="Freeform 5">
                <a:extLst>
                  <a:ext uri="{FF2B5EF4-FFF2-40B4-BE49-F238E27FC236}">
                    <a16:creationId xmlns:a16="http://schemas.microsoft.com/office/drawing/2014/main" id="{E92BB9E8-DD8B-DA2D-7941-001C43CADF1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19731" y="1651754"/>
                <a:ext cx="425450" cy="425450"/>
              </a:xfrm>
              <a:custGeom>
                <a:avLst/>
                <a:gdLst>
                  <a:gd name="T0" fmla="*/ 173 w 346"/>
                  <a:gd name="T1" fmla="*/ 0 h 346"/>
                  <a:gd name="T2" fmla="*/ 0 w 346"/>
                  <a:gd name="T3" fmla="*/ 173 h 346"/>
                  <a:gd name="T4" fmla="*/ 173 w 346"/>
                  <a:gd name="T5" fmla="*/ 346 h 346"/>
                  <a:gd name="T6" fmla="*/ 346 w 346"/>
                  <a:gd name="T7" fmla="*/ 173 h 346"/>
                  <a:gd name="T8" fmla="*/ 173 w 346"/>
                  <a:gd name="T9" fmla="*/ 0 h 346"/>
                  <a:gd name="T10" fmla="*/ 201 w 346"/>
                  <a:gd name="T11" fmla="*/ 247 h 346"/>
                  <a:gd name="T12" fmla="*/ 128 w 346"/>
                  <a:gd name="T13" fmla="*/ 290 h 346"/>
                  <a:gd name="T14" fmla="*/ 111 w 346"/>
                  <a:gd name="T15" fmla="*/ 278 h 346"/>
                  <a:gd name="T16" fmla="*/ 112 w 346"/>
                  <a:gd name="T17" fmla="*/ 272 h 346"/>
                  <a:gd name="T18" fmla="*/ 153 w 346"/>
                  <a:gd name="T19" fmla="*/ 172 h 346"/>
                  <a:gd name="T20" fmla="*/ 150 w 346"/>
                  <a:gd name="T21" fmla="*/ 165 h 346"/>
                  <a:gd name="T22" fmla="*/ 126 w 346"/>
                  <a:gd name="T23" fmla="*/ 175 h 346"/>
                  <a:gd name="T24" fmla="*/ 121 w 346"/>
                  <a:gd name="T25" fmla="*/ 173 h 346"/>
                  <a:gd name="T26" fmla="*/ 126 w 346"/>
                  <a:gd name="T27" fmla="*/ 163 h 346"/>
                  <a:gd name="T28" fmla="*/ 195 w 346"/>
                  <a:gd name="T29" fmla="*/ 128 h 346"/>
                  <a:gd name="T30" fmla="*/ 205 w 346"/>
                  <a:gd name="T31" fmla="*/ 141 h 346"/>
                  <a:gd name="T32" fmla="*/ 201 w 346"/>
                  <a:gd name="T33" fmla="*/ 154 h 346"/>
                  <a:gd name="T34" fmla="*/ 164 w 346"/>
                  <a:gd name="T35" fmla="*/ 247 h 346"/>
                  <a:gd name="T36" fmla="*/ 169 w 346"/>
                  <a:gd name="T37" fmla="*/ 252 h 346"/>
                  <a:gd name="T38" fmla="*/ 196 w 346"/>
                  <a:gd name="T39" fmla="*/ 235 h 346"/>
                  <a:gd name="T40" fmla="*/ 204 w 346"/>
                  <a:gd name="T41" fmla="*/ 231 h 346"/>
                  <a:gd name="T42" fmla="*/ 207 w 346"/>
                  <a:gd name="T43" fmla="*/ 234 h 346"/>
                  <a:gd name="T44" fmla="*/ 201 w 346"/>
                  <a:gd name="T45" fmla="*/ 247 h 346"/>
                  <a:gd name="T46" fmla="*/ 192 w 346"/>
                  <a:gd name="T47" fmla="*/ 98 h 346"/>
                  <a:gd name="T48" fmla="*/ 182 w 346"/>
                  <a:gd name="T49" fmla="*/ 95 h 346"/>
                  <a:gd name="T50" fmla="*/ 173 w 346"/>
                  <a:gd name="T51" fmla="*/ 76 h 346"/>
                  <a:gd name="T52" fmla="*/ 186 w 346"/>
                  <a:gd name="T53" fmla="*/ 52 h 346"/>
                  <a:gd name="T54" fmla="*/ 198 w 346"/>
                  <a:gd name="T55" fmla="*/ 48 h 346"/>
                  <a:gd name="T56" fmla="*/ 219 w 346"/>
                  <a:gd name="T57" fmla="*/ 70 h 346"/>
                  <a:gd name="T58" fmla="*/ 192 w 346"/>
                  <a:gd name="T59" fmla="*/ 98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6" h="346">
                    <a:moveTo>
                      <a:pt x="173" y="0"/>
                    </a:moveTo>
                    <a:cubicBezTo>
                      <a:pt x="78" y="0"/>
                      <a:pt x="0" y="78"/>
                      <a:pt x="0" y="173"/>
                    </a:cubicBezTo>
                    <a:cubicBezTo>
                      <a:pt x="0" y="268"/>
                      <a:pt x="78" y="346"/>
                      <a:pt x="173" y="346"/>
                    </a:cubicBezTo>
                    <a:cubicBezTo>
                      <a:pt x="268" y="346"/>
                      <a:pt x="346" y="268"/>
                      <a:pt x="346" y="173"/>
                    </a:cubicBezTo>
                    <a:cubicBezTo>
                      <a:pt x="346" y="78"/>
                      <a:pt x="268" y="0"/>
                      <a:pt x="173" y="0"/>
                    </a:cubicBezTo>
                    <a:close/>
                    <a:moveTo>
                      <a:pt x="201" y="247"/>
                    </a:moveTo>
                    <a:cubicBezTo>
                      <a:pt x="182" y="270"/>
                      <a:pt x="143" y="290"/>
                      <a:pt x="128" y="290"/>
                    </a:cubicBezTo>
                    <a:cubicBezTo>
                      <a:pt x="122" y="290"/>
                      <a:pt x="111" y="284"/>
                      <a:pt x="111" y="278"/>
                    </a:cubicBezTo>
                    <a:cubicBezTo>
                      <a:pt x="111" y="276"/>
                      <a:pt x="111" y="276"/>
                      <a:pt x="112" y="272"/>
                    </a:cubicBezTo>
                    <a:cubicBezTo>
                      <a:pt x="126" y="238"/>
                      <a:pt x="138" y="213"/>
                      <a:pt x="153" y="172"/>
                    </a:cubicBezTo>
                    <a:cubicBezTo>
                      <a:pt x="154" y="169"/>
                      <a:pt x="153" y="165"/>
                      <a:pt x="150" y="165"/>
                    </a:cubicBezTo>
                    <a:cubicBezTo>
                      <a:pt x="146" y="165"/>
                      <a:pt x="136" y="169"/>
                      <a:pt x="126" y="175"/>
                    </a:cubicBezTo>
                    <a:cubicBezTo>
                      <a:pt x="125" y="177"/>
                      <a:pt x="121" y="174"/>
                      <a:pt x="121" y="173"/>
                    </a:cubicBezTo>
                    <a:cubicBezTo>
                      <a:pt x="121" y="170"/>
                      <a:pt x="123" y="167"/>
                      <a:pt x="126" y="163"/>
                    </a:cubicBezTo>
                    <a:cubicBezTo>
                      <a:pt x="134" y="154"/>
                      <a:pt x="171" y="128"/>
                      <a:pt x="195" y="128"/>
                    </a:cubicBezTo>
                    <a:cubicBezTo>
                      <a:pt x="199" y="128"/>
                      <a:pt x="205" y="137"/>
                      <a:pt x="205" y="141"/>
                    </a:cubicBezTo>
                    <a:cubicBezTo>
                      <a:pt x="205" y="144"/>
                      <a:pt x="202" y="151"/>
                      <a:pt x="201" y="154"/>
                    </a:cubicBezTo>
                    <a:cubicBezTo>
                      <a:pt x="182" y="197"/>
                      <a:pt x="176" y="218"/>
                      <a:pt x="164" y="247"/>
                    </a:cubicBezTo>
                    <a:cubicBezTo>
                      <a:pt x="163" y="251"/>
                      <a:pt x="166" y="252"/>
                      <a:pt x="169" y="252"/>
                    </a:cubicBezTo>
                    <a:cubicBezTo>
                      <a:pt x="172" y="252"/>
                      <a:pt x="182" y="247"/>
                      <a:pt x="196" y="235"/>
                    </a:cubicBezTo>
                    <a:cubicBezTo>
                      <a:pt x="201" y="231"/>
                      <a:pt x="202" y="231"/>
                      <a:pt x="204" y="231"/>
                    </a:cubicBezTo>
                    <a:cubicBezTo>
                      <a:pt x="205" y="231"/>
                      <a:pt x="207" y="232"/>
                      <a:pt x="207" y="234"/>
                    </a:cubicBezTo>
                    <a:cubicBezTo>
                      <a:pt x="207" y="237"/>
                      <a:pt x="205" y="242"/>
                      <a:pt x="201" y="247"/>
                    </a:cubicBezTo>
                    <a:close/>
                    <a:moveTo>
                      <a:pt x="192" y="98"/>
                    </a:moveTo>
                    <a:cubicBezTo>
                      <a:pt x="188" y="98"/>
                      <a:pt x="185" y="96"/>
                      <a:pt x="182" y="95"/>
                    </a:cubicBezTo>
                    <a:cubicBezTo>
                      <a:pt x="177" y="91"/>
                      <a:pt x="173" y="85"/>
                      <a:pt x="173" y="76"/>
                    </a:cubicBezTo>
                    <a:cubicBezTo>
                      <a:pt x="173" y="65"/>
                      <a:pt x="179" y="57"/>
                      <a:pt x="186" y="52"/>
                    </a:cubicBezTo>
                    <a:cubicBezTo>
                      <a:pt x="190" y="49"/>
                      <a:pt x="195" y="48"/>
                      <a:pt x="198" y="48"/>
                    </a:cubicBezTo>
                    <a:cubicBezTo>
                      <a:pt x="213" y="48"/>
                      <a:pt x="219" y="59"/>
                      <a:pt x="219" y="70"/>
                    </a:cubicBezTo>
                    <a:cubicBezTo>
                      <a:pt x="219" y="82"/>
                      <a:pt x="206" y="98"/>
                      <a:pt x="192" y="9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59998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362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18801AD-B570-DCA0-EA60-1C765B84F902}"/>
                  </a:ext>
                </a:extLst>
              </p:cNvPr>
              <p:cNvSpPr/>
              <p:nvPr/>
            </p:nvSpPr>
            <p:spPr>
              <a:xfrm>
                <a:off x="2689543" y="2010311"/>
                <a:ext cx="1885826" cy="1301294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pAutoFit/>
              </a:bodyPr>
              <a:lstStyle/>
              <a:p>
                <a:pPr marL="0" marR="0" lvl="0" indent="0" algn="l" defTabSz="59998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312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Pour passer d’un niveau</a:t>
                </a:r>
                <a:br>
                  <a:rPr kumimoji="0" lang="fr-FR" sz="1312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</a:br>
                <a:r>
                  <a:rPr kumimoji="0" lang="fr-FR" sz="1312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de puces à un autre :</a:t>
                </a:r>
              </a:p>
              <a:p>
                <a:pPr marL="224994" marR="0" lvl="0" indent="-224994" algn="l" defTabSz="59998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312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Sélectionner la ligne souhaitée et utiliser la tabulation vers l’avant ou vers l’arrière </a:t>
                </a:r>
              </a:p>
              <a:p>
                <a:pPr marL="224994" marR="0" lvl="0" indent="-224994" algn="l" defTabSz="59998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  <a:p>
                <a:pPr marL="224994" marR="0" lvl="0" indent="-224994" algn="l" defTabSz="59998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D718C6B-04A0-D24A-DA0B-4EF94B323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71687" y="3918177"/>
              <a:ext cx="649605" cy="279527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7DB3870-9CA7-67C4-EA03-F67EF0970BF8}"/>
              </a:ext>
            </a:extLst>
          </p:cNvPr>
          <p:cNvGrpSpPr/>
          <p:nvPr/>
        </p:nvGrpSpPr>
        <p:grpSpPr>
          <a:xfrm>
            <a:off x="16517210" y="2512866"/>
            <a:ext cx="2505840" cy="3291936"/>
            <a:chOff x="511520" y="2588002"/>
            <a:chExt cx="1885826" cy="2508584"/>
          </a:xfrm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7DDE46F6-D387-27CA-5CDD-6BED8DA4FD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1708" y="2588002"/>
              <a:ext cx="425450" cy="425450"/>
            </a:xfrm>
            <a:custGeom>
              <a:avLst/>
              <a:gdLst>
                <a:gd name="T0" fmla="*/ 173 w 346"/>
                <a:gd name="T1" fmla="*/ 0 h 346"/>
                <a:gd name="T2" fmla="*/ 0 w 346"/>
                <a:gd name="T3" fmla="*/ 173 h 346"/>
                <a:gd name="T4" fmla="*/ 173 w 346"/>
                <a:gd name="T5" fmla="*/ 346 h 346"/>
                <a:gd name="T6" fmla="*/ 346 w 346"/>
                <a:gd name="T7" fmla="*/ 173 h 346"/>
                <a:gd name="T8" fmla="*/ 173 w 346"/>
                <a:gd name="T9" fmla="*/ 0 h 346"/>
                <a:gd name="T10" fmla="*/ 201 w 346"/>
                <a:gd name="T11" fmla="*/ 247 h 346"/>
                <a:gd name="T12" fmla="*/ 128 w 346"/>
                <a:gd name="T13" fmla="*/ 290 h 346"/>
                <a:gd name="T14" fmla="*/ 111 w 346"/>
                <a:gd name="T15" fmla="*/ 278 h 346"/>
                <a:gd name="T16" fmla="*/ 112 w 346"/>
                <a:gd name="T17" fmla="*/ 272 h 346"/>
                <a:gd name="T18" fmla="*/ 153 w 346"/>
                <a:gd name="T19" fmla="*/ 172 h 346"/>
                <a:gd name="T20" fmla="*/ 150 w 346"/>
                <a:gd name="T21" fmla="*/ 165 h 346"/>
                <a:gd name="T22" fmla="*/ 126 w 346"/>
                <a:gd name="T23" fmla="*/ 175 h 346"/>
                <a:gd name="T24" fmla="*/ 121 w 346"/>
                <a:gd name="T25" fmla="*/ 173 h 346"/>
                <a:gd name="T26" fmla="*/ 126 w 346"/>
                <a:gd name="T27" fmla="*/ 163 h 346"/>
                <a:gd name="T28" fmla="*/ 195 w 346"/>
                <a:gd name="T29" fmla="*/ 128 h 346"/>
                <a:gd name="T30" fmla="*/ 205 w 346"/>
                <a:gd name="T31" fmla="*/ 141 h 346"/>
                <a:gd name="T32" fmla="*/ 201 w 346"/>
                <a:gd name="T33" fmla="*/ 154 h 346"/>
                <a:gd name="T34" fmla="*/ 164 w 346"/>
                <a:gd name="T35" fmla="*/ 247 h 346"/>
                <a:gd name="T36" fmla="*/ 169 w 346"/>
                <a:gd name="T37" fmla="*/ 252 h 346"/>
                <a:gd name="T38" fmla="*/ 196 w 346"/>
                <a:gd name="T39" fmla="*/ 235 h 346"/>
                <a:gd name="T40" fmla="*/ 204 w 346"/>
                <a:gd name="T41" fmla="*/ 231 h 346"/>
                <a:gd name="T42" fmla="*/ 207 w 346"/>
                <a:gd name="T43" fmla="*/ 234 h 346"/>
                <a:gd name="T44" fmla="*/ 201 w 346"/>
                <a:gd name="T45" fmla="*/ 247 h 346"/>
                <a:gd name="T46" fmla="*/ 192 w 346"/>
                <a:gd name="T47" fmla="*/ 98 h 346"/>
                <a:gd name="T48" fmla="*/ 182 w 346"/>
                <a:gd name="T49" fmla="*/ 95 h 346"/>
                <a:gd name="T50" fmla="*/ 173 w 346"/>
                <a:gd name="T51" fmla="*/ 76 h 346"/>
                <a:gd name="T52" fmla="*/ 186 w 346"/>
                <a:gd name="T53" fmla="*/ 52 h 346"/>
                <a:gd name="T54" fmla="*/ 198 w 346"/>
                <a:gd name="T55" fmla="*/ 48 h 346"/>
                <a:gd name="T56" fmla="*/ 219 w 346"/>
                <a:gd name="T57" fmla="*/ 70 h 346"/>
                <a:gd name="T58" fmla="*/ 192 w 346"/>
                <a:gd name="T59" fmla="*/ 98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6" h="346">
                  <a:moveTo>
                    <a:pt x="173" y="0"/>
                  </a:moveTo>
                  <a:cubicBezTo>
                    <a:pt x="78" y="0"/>
                    <a:pt x="0" y="78"/>
                    <a:pt x="0" y="173"/>
                  </a:cubicBezTo>
                  <a:cubicBezTo>
                    <a:pt x="0" y="268"/>
                    <a:pt x="78" y="346"/>
                    <a:pt x="173" y="346"/>
                  </a:cubicBezTo>
                  <a:cubicBezTo>
                    <a:pt x="268" y="346"/>
                    <a:pt x="346" y="268"/>
                    <a:pt x="346" y="173"/>
                  </a:cubicBezTo>
                  <a:cubicBezTo>
                    <a:pt x="346" y="78"/>
                    <a:pt x="268" y="0"/>
                    <a:pt x="173" y="0"/>
                  </a:cubicBezTo>
                  <a:close/>
                  <a:moveTo>
                    <a:pt x="201" y="247"/>
                  </a:moveTo>
                  <a:cubicBezTo>
                    <a:pt x="182" y="270"/>
                    <a:pt x="143" y="290"/>
                    <a:pt x="128" y="290"/>
                  </a:cubicBezTo>
                  <a:cubicBezTo>
                    <a:pt x="122" y="290"/>
                    <a:pt x="111" y="284"/>
                    <a:pt x="111" y="278"/>
                  </a:cubicBezTo>
                  <a:cubicBezTo>
                    <a:pt x="111" y="276"/>
                    <a:pt x="111" y="276"/>
                    <a:pt x="112" y="272"/>
                  </a:cubicBezTo>
                  <a:cubicBezTo>
                    <a:pt x="126" y="238"/>
                    <a:pt x="138" y="213"/>
                    <a:pt x="153" y="172"/>
                  </a:cubicBezTo>
                  <a:cubicBezTo>
                    <a:pt x="154" y="169"/>
                    <a:pt x="153" y="165"/>
                    <a:pt x="150" y="165"/>
                  </a:cubicBezTo>
                  <a:cubicBezTo>
                    <a:pt x="146" y="165"/>
                    <a:pt x="136" y="169"/>
                    <a:pt x="126" y="175"/>
                  </a:cubicBezTo>
                  <a:cubicBezTo>
                    <a:pt x="125" y="177"/>
                    <a:pt x="121" y="174"/>
                    <a:pt x="121" y="173"/>
                  </a:cubicBezTo>
                  <a:cubicBezTo>
                    <a:pt x="121" y="170"/>
                    <a:pt x="123" y="167"/>
                    <a:pt x="126" y="163"/>
                  </a:cubicBezTo>
                  <a:cubicBezTo>
                    <a:pt x="134" y="154"/>
                    <a:pt x="171" y="128"/>
                    <a:pt x="195" y="128"/>
                  </a:cubicBezTo>
                  <a:cubicBezTo>
                    <a:pt x="199" y="128"/>
                    <a:pt x="205" y="137"/>
                    <a:pt x="205" y="141"/>
                  </a:cubicBezTo>
                  <a:cubicBezTo>
                    <a:pt x="205" y="144"/>
                    <a:pt x="202" y="151"/>
                    <a:pt x="201" y="154"/>
                  </a:cubicBezTo>
                  <a:cubicBezTo>
                    <a:pt x="182" y="197"/>
                    <a:pt x="176" y="218"/>
                    <a:pt x="164" y="247"/>
                  </a:cubicBezTo>
                  <a:cubicBezTo>
                    <a:pt x="163" y="251"/>
                    <a:pt x="166" y="252"/>
                    <a:pt x="169" y="252"/>
                  </a:cubicBezTo>
                  <a:cubicBezTo>
                    <a:pt x="172" y="252"/>
                    <a:pt x="182" y="247"/>
                    <a:pt x="196" y="235"/>
                  </a:cubicBezTo>
                  <a:cubicBezTo>
                    <a:pt x="201" y="231"/>
                    <a:pt x="202" y="231"/>
                    <a:pt x="204" y="231"/>
                  </a:cubicBezTo>
                  <a:cubicBezTo>
                    <a:pt x="205" y="231"/>
                    <a:pt x="207" y="232"/>
                    <a:pt x="207" y="234"/>
                  </a:cubicBezTo>
                  <a:cubicBezTo>
                    <a:pt x="207" y="237"/>
                    <a:pt x="205" y="242"/>
                    <a:pt x="201" y="247"/>
                  </a:cubicBezTo>
                  <a:close/>
                  <a:moveTo>
                    <a:pt x="192" y="98"/>
                  </a:moveTo>
                  <a:cubicBezTo>
                    <a:pt x="188" y="98"/>
                    <a:pt x="185" y="96"/>
                    <a:pt x="182" y="95"/>
                  </a:cubicBezTo>
                  <a:cubicBezTo>
                    <a:pt x="177" y="91"/>
                    <a:pt x="173" y="85"/>
                    <a:pt x="173" y="76"/>
                  </a:cubicBezTo>
                  <a:cubicBezTo>
                    <a:pt x="173" y="65"/>
                    <a:pt x="179" y="57"/>
                    <a:pt x="186" y="52"/>
                  </a:cubicBezTo>
                  <a:cubicBezTo>
                    <a:pt x="190" y="49"/>
                    <a:pt x="195" y="48"/>
                    <a:pt x="198" y="48"/>
                  </a:cubicBezTo>
                  <a:cubicBezTo>
                    <a:pt x="213" y="48"/>
                    <a:pt x="219" y="59"/>
                    <a:pt x="219" y="70"/>
                  </a:cubicBezTo>
                  <a:cubicBezTo>
                    <a:pt x="219" y="82"/>
                    <a:pt x="206" y="98"/>
                    <a:pt x="192" y="9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5999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36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A8054FE-630A-C09E-D4ED-0D5E6FECE5DF}"/>
                </a:ext>
              </a:extLst>
            </p:cNvPr>
            <p:cNvSpPr/>
            <p:nvPr/>
          </p:nvSpPr>
          <p:spPr>
            <a:xfrm>
              <a:off x="511520" y="2946559"/>
              <a:ext cx="1885826" cy="215002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>
              <a:spAutoFit/>
            </a:bodyPr>
            <a:lstStyle/>
            <a:p>
              <a:pPr marL="0" marR="0" lvl="0" indent="0" algn="l" defTabSz="5999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312" b="1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Pour changer d’image :</a:t>
              </a:r>
            </a:p>
            <a:p>
              <a:pPr marL="0" marR="0" lvl="0" indent="0" algn="l" defTabSz="599984" rtl="0" eaLnBrk="1" fontAlgn="auto" latinLnBrk="0" hangingPunct="1">
                <a:lnSpc>
                  <a:spcPct val="100000"/>
                </a:lnSpc>
                <a:spcBef>
                  <a:spcPts val="394"/>
                </a:spcBef>
                <a:spcAft>
                  <a:spcPts val="394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81" b="1" i="0" u="none" strike="noStrike" kern="1200" cap="none" spc="0" normalizeH="0" baseline="0" noProof="0" err="1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Methode</a:t>
              </a:r>
              <a:r>
                <a:rPr kumimoji="0" lang="fr-FR" sz="1181" b="1" i="0" u="none" strike="noStrike" kern="120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01</a:t>
              </a:r>
            </a:p>
            <a:p>
              <a:pPr marL="224994" marR="0" lvl="0" indent="-224994" algn="l" defTabSz="5999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Supprimer l’image</a:t>
              </a:r>
              <a:br>
                <a: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en place</a:t>
              </a:r>
            </a:p>
            <a:p>
              <a:pPr marL="224994" marR="0" lvl="0" indent="-224994" algn="l" defTabSz="5999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Cliquer sur l’icone</a:t>
              </a:r>
              <a:br>
                <a: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au milieu du bloc </a:t>
              </a:r>
            </a:p>
            <a:p>
              <a:pPr marL="224994" marR="0" lvl="0" indent="-224994" algn="l" defTabSz="5999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312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Sélectionner l’image souhaitée dans votre ordinateur</a:t>
              </a:r>
            </a:p>
            <a:p>
              <a:pPr marL="0" marR="0" lvl="0" indent="0" algn="l" defTabSz="599984" rtl="0" eaLnBrk="1" fontAlgn="auto" latinLnBrk="0" hangingPunct="1">
                <a:lnSpc>
                  <a:spcPct val="100000"/>
                </a:lnSpc>
                <a:spcBef>
                  <a:spcPts val="394"/>
                </a:spcBef>
                <a:spcAft>
                  <a:spcPts val="394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1181" b="1" i="0" u="none" strike="noStrike" kern="1200" cap="none" spc="0" normalizeH="0" baseline="0" noProof="0" err="1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Methode</a:t>
              </a:r>
              <a:r>
                <a:rPr kumimoji="0" lang="fr-FR" sz="1181" b="1" i="0" u="none" strike="noStrike" kern="120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02</a:t>
              </a:r>
            </a:p>
            <a:p>
              <a:pPr marL="224994" marR="0" lvl="0" indent="-224994" algn="l" defTabSz="5999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181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Clique-droit sur l’image</a:t>
              </a:r>
            </a:p>
            <a:p>
              <a:pPr marL="224994" marR="0" lvl="0" indent="-224994" algn="l" defTabSz="5999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181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« changer d’image »</a:t>
              </a:r>
              <a:endParaRPr kumimoji="0" lang="fr-FR" sz="1181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  <a:p>
              <a:pPr marL="224994" indent="-224994">
                <a:buFont typeface="Arial" panose="020B0604020202020204" pitchFamily="34" charset="0"/>
                <a:buChar char="•"/>
                <a:defRPr/>
              </a:pPr>
              <a:r>
                <a:rPr lang="fr-FR" sz="118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Sélectionner la source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27995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22AD130-DC09-902D-E926-24DC2866A2D3}"/>
              </a:ext>
            </a:extLst>
          </p:cNvPr>
          <p:cNvCxnSpPr>
            <a:cxnSpLocks/>
          </p:cNvCxnSpPr>
          <p:nvPr/>
        </p:nvCxnSpPr>
        <p:spPr>
          <a:xfrm>
            <a:off x="797108" y="8043338"/>
            <a:ext cx="14637797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 descr="Une image contenant logo&#10;&#10;Description générée automatiquement">
            <a:extLst>
              <a:ext uri="{FF2B5EF4-FFF2-40B4-BE49-F238E27FC236}">
                <a16:creationId xmlns:a16="http://schemas.microsoft.com/office/drawing/2014/main" id="{C53195F7-91C7-0F2F-A881-3A6C21A5D0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121" y="3900573"/>
            <a:ext cx="7290197" cy="129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3228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White — Folio">
  <p:cSld name="White — Folio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/>
          <p:nvPr/>
        </p:nvSpPr>
        <p:spPr>
          <a:xfrm>
            <a:off x="14658177" y="8330201"/>
            <a:ext cx="537300" cy="1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defTabSz="11999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fld id="{00000000-1234-1234-1234-123412341234}" type="slidenum">
              <a:rPr kumimoji="0" lang="fr" sz="1482" b="1" i="0" u="none" strike="noStrike" kern="1200" cap="none" spc="0" normalizeH="0" baseline="0" noProof="0">
                <a:ln>
                  <a:noFill/>
                </a:ln>
                <a:solidFill>
                  <a:srgbClr val="081061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pPr marL="0" marR="0" lvl="0" indent="0" algn="r" defTabSz="11999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t>‹N°›</a:t>
            </a:fld>
            <a:r>
              <a:rPr kumimoji="0" lang="fr" sz="1482" b="1" i="0" u="none" strike="noStrike" kern="1200" cap="none" spc="0" normalizeH="0" baseline="0" noProof="0">
                <a:ln>
                  <a:noFill/>
                </a:ln>
                <a:solidFill>
                  <a:srgbClr val="081061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kumimoji="0" sz="1482" b="1" i="0" u="none" strike="noStrike" kern="1200" cap="none" spc="0" normalizeH="0" baseline="0" noProof="0">
              <a:ln>
                <a:noFill/>
              </a:ln>
              <a:solidFill>
                <a:srgbClr val="081061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cxnSp>
        <p:nvCxnSpPr>
          <p:cNvPr id="9" name="Google Shape;9;p2"/>
          <p:cNvCxnSpPr/>
          <p:nvPr/>
        </p:nvCxnSpPr>
        <p:spPr>
          <a:xfrm>
            <a:off x="996300" y="8006875"/>
            <a:ext cx="14211300" cy="0"/>
          </a:xfrm>
          <a:prstGeom prst="straightConnector1">
            <a:avLst/>
          </a:prstGeom>
          <a:noFill/>
          <a:ln w="28575" cap="flat" cmpd="sng">
            <a:solidFill>
              <a:srgbClr val="00199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08001" y="8286825"/>
            <a:ext cx="922951" cy="167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77386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35">
          <p15:clr>
            <a:srgbClr val="E46962"/>
          </p15:clr>
        </p15:guide>
        <p15:guide id="2" orient="horz" pos="635">
          <p15:clr>
            <a:srgbClr val="E46962"/>
          </p15:clr>
        </p15:guide>
        <p15:guide id="3" orient="horz" pos="5044">
          <p15:clr>
            <a:srgbClr val="E46962"/>
          </p15:clr>
        </p15:guide>
        <p15:guide id="4" pos="9572">
          <p15:clr>
            <a:srgbClr val="E46962"/>
          </p15:clr>
        </p15:guide>
        <p15:guide id="5" pos="5102">
          <p15:clr>
            <a:srgbClr val="E46962"/>
          </p15:clr>
        </p15:guide>
        <p15:guide id="6" orient="horz" pos="2835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White — Folio 2">
  <p:cSld name="White — Folio 2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4705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33">
          <p15:clr>
            <a:srgbClr val="E46962"/>
          </p15:clr>
        </p15:guide>
        <p15:guide id="2" orient="horz" pos="625">
          <p15:clr>
            <a:srgbClr val="E46962"/>
          </p15:clr>
        </p15:guide>
        <p15:guide id="3" orient="horz" pos="5044">
          <p15:clr>
            <a:srgbClr val="E46962"/>
          </p15:clr>
        </p15:guide>
        <p15:guide id="4" pos="9572">
          <p15:clr>
            <a:srgbClr val="E46962"/>
          </p15:clr>
        </p15:guide>
        <p15:guide id="5" pos="5102">
          <p15:clr>
            <a:srgbClr val="E46962"/>
          </p15:clr>
        </p15:guide>
        <p15:guide id="6" orient="horz" pos="2835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25C80E7-E713-22F4-9EF3-F77D4689D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108" y="824200"/>
            <a:ext cx="14623122" cy="60119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99E44F6-E124-E184-9C8C-1A7CAA13D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7108" y="1916799"/>
            <a:ext cx="14623122" cy="57101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04BE6A-0BB2-45B5-B253-F0F69CEBDB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787185" y="8204948"/>
            <a:ext cx="633045" cy="334707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>
            <a:lvl1pPr algn="r">
              <a:defRPr sz="1575">
                <a:solidFill>
                  <a:schemeClr val="tx2"/>
                </a:solidFill>
                <a:latin typeface="+mj-lt"/>
              </a:defRPr>
            </a:lvl1pPr>
          </a:lstStyle>
          <a:p>
            <a:fld id="{498F609D-78BB-49D0-9A5A-E2ED59C531E9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5AA5A0C9-E11D-12AD-7C86-843357B4FF0F}"/>
              </a:ext>
            </a:extLst>
          </p:cNvPr>
          <p:cNvCxnSpPr>
            <a:cxnSpLocks/>
          </p:cNvCxnSpPr>
          <p:nvPr/>
        </p:nvCxnSpPr>
        <p:spPr>
          <a:xfrm>
            <a:off x="797108" y="8043338"/>
            <a:ext cx="14637797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 23" descr="Une image contenant logo&#10;&#10;Description générée automatiquement">
            <a:extLst>
              <a:ext uri="{FF2B5EF4-FFF2-40B4-BE49-F238E27FC236}">
                <a16:creationId xmlns:a16="http://schemas.microsoft.com/office/drawing/2014/main" id="{EEB475B4-D42E-7FD4-012D-1E435EE2AE4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08" y="8263902"/>
            <a:ext cx="1054784" cy="188010"/>
          </a:xfrm>
          <a:prstGeom prst="rect">
            <a:avLst/>
          </a:prstGeom>
        </p:spPr>
      </p:pic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8FD628C1-9210-1AC9-2697-29815FDA75B9}"/>
              </a:ext>
            </a:extLst>
          </p:cNvPr>
          <p:cNvCxnSpPr>
            <a:cxnSpLocks/>
          </p:cNvCxnSpPr>
          <p:nvPr/>
        </p:nvCxnSpPr>
        <p:spPr>
          <a:xfrm>
            <a:off x="945821" y="1481847"/>
            <a:ext cx="686879" cy="0"/>
          </a:xfrm>
          <a:prstGeom prst="line">
            <a:avLst/>
          </a:prstGeom>
          <a:ln w="412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Espace réservé du pied de page 31">
            <a:extLst>
              <a:ext uri="{FF2B5EF4-FFF2-40B4-BE49-F238E27FC236}">
                <a16:creationId xmlns:a16="http://schemas.microsoft.com/office/drawing/2014/main" id="{ACC1B755-9B81-42FB-C4D2-898660DC97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37195" y="8210782"/>
            <a:ext cx="4126049" cy="29424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>
              <a:defRPr sz="1312">
                <a:solidFill>
                  <a:schemeClr val="tx2"/>
                </a:solidFill>
                <a:latin typeface="+mj-lt"/>
              </a:defRPr>
            </a:lvl1pPr>
          </a:lstStyle>
          <a:p>
            <a:endParaRPr lang="fr-FR"/>
          </a:p>
        </p:txBody>
      </p:sp>
      <p:sp>
        <p:nvSpPr>
          <p:cNvPr id="35" name="Espace réservé de la date 34">
            <a:extLst>
              <a:ext uri="{FF2B5EF4-FFF2-40B4-BE49-F238E27FC236}">
                <a16:creationId xmlns:a16="http://schemas.microsoft.com/office/drawing/2014/main" id="{2669561D-4B91-2DB2-2B0C-F5C2A9DBB8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894227" y="7676039"/>
            <a:ext cx="2526003" cy="334707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>
            <a:lvl1pPr algn="r">
              <a:defRPr sz="1575">
                <a:solidFill>
                  <a:schemeClr val="tx2"/>
                </a:solidFill>
                <a:latin typeface="+mn-lt"/>
              </a:defRPr>
            </a:lvl1pPr>
          </a:lstStyle>
          <a:p>
            <a:fld id="{A0F70AFA-110A-4A2E-B6F0-56F8C7375099}" type="datetime2">
              <a:rPr lang="fr-FR" smtClean="0"/>
              <a:t>vendredi 18 septembre 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0662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9" r:id="rId6"/>
    <p:sldLayoutId id="214748376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7" r:id="rId13"/>
    <p:sldLayoutId id="2147483758" r:id="rId14"/>
  </p:sldLayoutIdLst>
  <p:hf hdr="0"/>
  <p:txStyles>
    <p:titleStyle>
      <a:lvl1pPr algn="l" defTabSz="1199967" rtl="0" eaLnBrk="1" latinLnBrk="0" hangingPunct="1">
        <a:lnSpc>
          <a:spcPct val="90000"/>
        </a:lnSpc>
        <a:spcBef>
          <a:spcPct val="0"/>
        </a:spcBef>
        <a:buNone/>
        <a:defRPr sz="3674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99992" indent="-299992" algn="l" defTabSz="119996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362" kern="1200">
          <a:solidFill>
            <a:schemeClr val="tx2"/>
          </a:solidFill>
          <a:latin typeface="+mj-lt"/>
          <a:ea typeface="+mn-ea"/>
          <a:cs typeface="+mn-cs"/>
        </a:defRPr>
      </a:lvl1pPr>
      <a:lvl2pPr marL="593734" indent="-299992" algn="l" defTabSz="119996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2"/>
          </a:solidFill>
          <a:latin typeface="+mn-lt"/>
          <a:ea typeface="+mn-ea"/>
          <a:cs typeface="+mn-cs"/>
        </a:defRPr>
      </a:lvl2pPr>
      <a:lvl3pPr marL="941641" indent="-299992" algn="l" defTabSz="119996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37" kern="1200">
          <a:solidFill>
            <a:schemeClr val="tx2"/>
          </a:solidFill>
          <a:latin typeface="+mn-lt"/>
          <a:ea typeface="+mn-ea"/>
          <a:cs typeface="+mn-cs"/>
        </a:defRPr>
      </a:lvl3pPr>
      <a:lvl4pPr marL="1289549" indent="-299992" algn="l" defTabSz="119996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378" kern="1200">
          <a:solidFill>
            <a:schemeClr val="tx2"/>
          </a:solidFill>
          <a:latin typeface="+mn-lt"/>
          <a:ea typeface="+mn-ea"/>
          <a:cs typeface="+mn-cs"/>
        </a:defRPr>
      </a:lvl4pPr>
      <a:lvl5pPr marL="1535375" indent="-299992" algn="l" defTabSz="119996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378" kern="1200">
          <a:solidFill>
            <a:schemeClr val="tx2"/>
          </a:solidFill>
          <a:latin typeface="+mn-lt"/>
          <a:ea typeface="+mn-ea"/>
          <a:cs typeface="+mn-cs"/>
        </a:defRPr>
      </a:lvl5pPr>
      <a:lvl6pPr marL="3299910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6pPr>
      <a:lvl7pPr marL="3899893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7pPr>
      <a:lvl8pPr marL="4499877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8pPr>
      <a:lvl9pPr marL="5099860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1pPr>
      <a:lvl2pPr marL="599984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2pPr>
      <a:lvl3pPr marL="1199967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799951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4pPr>
      <a:lvl5pPr marL="2399934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5pPr>
      <a:lvl6pPr marL="2999918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6pPr>
      <a:lvl7pPr marL="3599901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7pPr>
      <a:lvl8pPr marL="4199885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8pPr>
      <a:lvl9pPr marL="4799868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34" userDrawn="1">
          <p15:clr>
            <a:srgbClr val="F26B43"/>
          </p15:clr>
        </p15:guide>
        <p15:guide id="2" pos="510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svg"/><Relationship Id="rId4" Type="http://schemas.openxmlformats.org/officeDocument/2006/relationships/image" Target="../media/image3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6" Type="http://schemas.openxmlformats.org/officeDocument/2006/relationships/slide" Target="slide33.xml"/><Relationship Id="rId5" Type="http://schemas.openxmlformats.org/officeDocument/2006/relationships/slide" Target="slide23.xml"/><Relationship Id="rId4" Type="http://schemas.openxmlformats.org/officeDocument/2006/relationships/slide" Target="slide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8.sv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6" Type="http://schemas.openxmlformats.org/officeDocument/2006/relationships/slide" Target="slide12.xml"/><Relationship Id="rId5" Type="http://schemas.openxmlformats.org/officeDocument/2006/relationships/image" Target="../media/image35.png"/><Relationship Id="rId4" Type="http://schemas.openxmlformats.org/officeDocument/2006/relationships/slide" Target="slide1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0.png"/><Relationship Id="rId7" Type="http://schemas.openxmlformats.org/officeDocument/2006/relationships/slide" Target="slide15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svg"/><Relationship Id="rId5" Type="http://schemas.openxmlformats.org/officeDocument/2006/relationships/image" Target="../media/image42.png"/><Relationship Id="rId10" Type="http://schemas.openxmlformats.org/officeDocument/2006/relationships/image" Target="../media/image36.png"/><Relationship Id="rId4" Type="http://schemas.openxmlformats.org/officeDocument/2006/relationships/image" Target="../media/image41.png"/><Relationship Id="rId9" Type="http://schemas.openxmlformats.org/officeDocument/2006/relationships/slide" Target="slide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3.png"/><Relationship Id="rId7" Type="http://schemas.openxmlformats.org/officeDocument/2006/relationships/slide" Target="slide12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11" Type="http://schemas.openxmlformats.org/officeDocument/2006/relationships/image" Target="../media/image45.png"/><Relationship Id="rId5" Type="http://schemas.openxmlformats.org/officeDocument/2006/relationships/slide" Target="slide16.xml"/><Relationship Id="rId10" Type="http://schemas.openxmlformats.org/officeDocument/2006/relationships/image" Target="../media/image44.png"/><Relationship Id="rId4" Type="http://schemas.openxmlformats.org/officeDocument/2006/relationships/image" Target="../media/image38.svg"/><Relationship Id="rId9" Type="http://schemas.openxmlformats.org/officeDocument/2006/relationships/slide" Target="slide1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image" Target="../media/image46.png"/><Relationship Id="rId7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6" Type="http://schemas.openxmlformats.org/officeDocument/2006/relationships/slide" Target="slide11.xml"/><Relationship Id="rId5" Type="http://schemas.openxmlformats.org/officeDocument/2006/relationships/image" Target="../media/image35.png"/><Relationship Id="rId4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image" Target="../media/image33.png"/><Relationship Id="rId7" Type="http://schemas.openxmlformats.org/officeDocument/2006/relationships/image" Target="../media/image50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11" Type="http://schemas.openxmlformats.org/officeDocument/2006/relationships/image" Target="../media/image36.png"/><Relationship Id="rId5" Type="http://schemas.openxmlformats.org/officeDocument/2006/relationships/image" Target="../media/image48.jpeg"/><Relationship Id="rId10" Type="http://schemas.openxmlformats.org/officeDocument/2006/relationships/slide" Target="slide16.xml"/><Relationship Id="rId4" Type="http://schemas.openxmlformats.org/officeDocument/2006/relationships/image" Target="../media/image38.svg"/><Relationship Id="rId9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image" Target="../media/image52.png"/><Relationship Id="rId7" Type="http://schemas.openxmlformats.org/officeDocument/2006/relationships/image" Target="../media/image54.png"/><Relationship Id="rId12" Type="http://schemas.openxmlformats.org/officeDocument/2006/relationships/slide" Target="slide17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png"/><Relationship Id="rId11" Type="http://schemas.openxmlformats.org/officeDocument/2006/relationships/image" Target="../media/image36.png"/><Relationship Id="rId5" Type="http://schemas.openxmlformats.org/officeDocument/2006/relationships/image" Target="../media/image38.svg"/><Relationship Id="rId10" Type="http://schemas.openxmlformats.org/officeDocument/2006/relationships/slide" Target="slide16.xml"/><Relationship Id="rId4" Type="http://schemas.openxmlformats.org/officeDocument/2006/relationships/image" Target="../media/image33.png"/><Relationship Id="rId9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Relationship Id="rId6" Type="http://schemas.openxmlformats.org/officeDocument/2006/relationships/slide" Target="slide20.xml"/><Relationship Id="rId5" Type="http://schemas.openxmlformats.org/officeDocument/2006/relationships/image" Target="../media/image55.png"/><Relationship Id="rId10" Type="http://schemas.openxmlformats.org/officeDocument/2006/relationships/slide" Target="slide18.xml"/><Relationship Id="rId4" Type="http://schemas.openxmlformats.org/officeDocument/2006/relationships/image" Target="../media/image38.svg"/><Relationship Id="rId9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image" Target="../media/image38.svg"/><Relationship Id="rId7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6" Type="http://schemas.openxmlformats.org/officeDocument/2006/relationships/slide" Target="slide21.xml"/><Relationship Id="rId5" Type="http://schemas.openxmlformats.org/officeDocument/2006/relationships/image" Target="../media/image57.png"/><Relationship Id="rId10" Type="http://schemas.openxmlformats.org/officeDocument/2006/relationships/slide" Target="slide19.xml"/><Relationship Id="rId4" Type="http://schemas.openxmlformats.org/officeDocument/2006/relationships/image" Target="../media/image56.png"/><Relationship Id="rId9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image" Target="../media/image38.svg"/><Relationship Id="rId7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6" Type="http://schemas.openxmlformats.org/officeDocument/2006/relationships/slide" Target="slide22.xml"/><Relationship Id="rId5" Type="http://schemas.openxmlformats.org/officeDocument/2006/relationships/image" Target="../media/image59.png"/><Relationship Id="rId10" Type="http://schemas.openxmlformats.org/officeDocument/2006/relationships/slide" Target="slide20.xml"/><Relationship Id="rId4" Type="http://schemas.openxmlformats.org/officeDocument/2006/relationships/image" Target="../media/image58.jpeg"/><Relationship Id="rId9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image" Target="../media/image38.svg"/><Relationship Id="rId7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6" Type="http://schemas.openxmlformats.org/officeDocument/2006/relationships/slide" Target="slide23.xml"/><Relationship Id="rId5" Type="http://schemas.openxmlformats.org/officeDocument/2006/relationships/image" Target="../media/image61.png"/><Relationship Id="rId10" Type="http://schemas.openxmlformats.org/officeDocument/2006/relationships/slide" Target="slide21.xml"/><Relationship Id="rId4" Type="http://schemas.openxmlformats.org/officeDocument/2006/relationships/image" Target="../media/image60.png"/><Relationship Id="rId9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image" Target="../media/image62.jpeg"/><Relationship Id="rId7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6" Type="http://schemas.openxmlformats.org/officeDocument/2006/relationships/slide" Target="slide11.xml"/><Relationship Id="rId5" Type="http://schemas.openxmlformats.org/officeDocument/2006/relationships/image" Target="../media/image35.png"/><Relationship Id="rId4" Type="http://schemas.openxmlformats.org/officeDocument/2006/relationships/slide" Target="slide2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image" Target="../media/image33.png"/><Relationship Id="rId7" Type="http://schemas.openxmlformats.org/officeDocument/2006/relationships/image" Target="../media/image66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5.jpeg"/><Relationship Id="rId11" Type="http://schemas.openxmlformats.org/officeDocument/2006/relationships/image" Target="../media/image36.png"/><Relationship Id="rId5" Type="http://schemas.openxmlformats.org/officeDocument/2006/relationships/image" Target="../media/image64.png"/><Relationship Id="rId10" Type="http://schemas.openxmlformats.org/officeDocument/2006/relationships/slide" Target="slide23.xml"/><Relationship Id="rId4" Type="http://schemas.openxmlformats.org/officeDocument/2006/relationships/image" Target="../media/image38.svg"/><Relationship Id="rId9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slide" Target="slide24.xml"/><Relationship Id="rId3" Type="http://schemas.openxmlformats.org/officeDocument/2006/relationships/image" Target="../media/image38.svg"/><Relationship Id="rId7" Type="http://schemas.openxmlformats.org/officeDocument/2006/relationships/image" Target="../media/image70.png"/><Relationship Id="rId12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9.png"/><Relationship Id="rId11" Type="http://schemas.openxmlformats.org/officeDocument/2006/relationships/slide" Target="slide23.xml"/><Relationship Id="rId5" Type="http://schemas.openxmlformats.org/officeDocument/2006/relationships/image" Target="../media/image68.png"/><Relationship Id="rId10" Type="http://schemas.openxmlformats.org/officeDocument/2006/relationships/image" Target="../media/image35.png"/><Relationship Id="rId4" Type="http://schemas.openxmlformats.org/officeDocument/2006/relationships/image" Target="../media/image67.png"/><Relationship Id="rId9" Type="http://schemas.openxmlformats.org/officeDocument/2006/relationships/slide" Target="slide2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image" Target="../media/image38.svg"/><Relationship Id="rId7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6" Type="http://schemas.openxmlformats.org/officeDocument/2006/relationships/slide" Target="slide27.xml"/><Relationship Id="rId5" Type="http://schemas.openxmlformats.org/officeDocument/2006/relationships/image" Target="../media/image73.png"/><Relationship Id="rId10" Type="http://schemas.openxmlformats.org/officeDocument/2006/relationships/slide" Target="slide25.xml"/><Relationship Id="rId4" Type="http://schemas.openxmlformats.org/officeDocument/2006/relationships/image" Target="../media/image72.png"/><Relationship Id="rId9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8.svg"/><Relationship Id="rId7" Type="http://schemas.openxmlformats.org/officeDocument/2006/relationships/slide" Target="slide28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6.png"/><Relationship Id="rId11" Type="http://schemas.openxmlformats.org/officeDocument/2006/relationships/slide" Target="slide26.xml"/><Relationship Id="rId5" Type="http://schemas.openxmlformats.org/officeDocument/2006/relationships/image" Target="../media/image75.png"/><Relationship Id="rId10" Type="http://schemas.openxmlformats.org/officeDocument/2006/relationships/image" Target="../media/image36.png"/><Relationship Id="rId4" Type="http://schemas.openxmlformats.org/officeDocument/2006/relationships/image" Target="../media/image74.png"/><Relationship Id="rId9" Type="http://schemas.openxmlformats.org/officeDocument/2006/relationships/slide" Target="slide2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3" Type="http://schemas.openxmlformats.org/officeDocument/2006/relationships/image" Target="../media/image33.png"/><Relationship Id="rId7" Type="http://schemas.openxmlformats.org/officeDocument/2006/relationships/image" Target="../media/image79.jpeg"/><Relationship Id="rId12" Type="http://schemas.openxmlformats.org/officeDocument/2006/relationships/slide" Target="slide2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8.jpeg"/><Relationship Id="rId11" Type="http://schemas.openxmlformats.org/officeDocument/2006/relationships/image" Target="../media/image36.png"/><Relationship Id="rId5" Type="http://schemas.openxmlformats.org/officeDocument/2006/relationships/image" Target="../media/image77.jpeg"/><Relationship Id="rId10" Type="http://schemas.openxmlformats.org/officeDocument/2006/relationships/slide" Target="slide23.xml"/><Relationship Id="rId4" Type="http://schemas.openxmlformats.org/officeDocument/2006/relationships/image" Target="../media/image38.svg"/><Relationship Id="rId9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image" Target="../media/image38.svg"/><Relationship Id="rId7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6" Type="http://schemas.openxmlformats.org/officeDocument/2006/relationships/slide" Target="slide30.xml"/><Relationship Id="rId5" Type="http://schemas.openxmlformats.org/officeDocument/2006/relationships/image" Target="../media/image81.png"/><Relationship Id="rId10" Type="http://schemas.openxmlformats.org/officeDocument/2006/relationships/slide" Target="slide28.xml"/><Relationship Id="rId4" Type="http://schemas.openxmlformats.org/officeDocument/2006/relationships/image" Target="../media/image80.png"/><Relationship Id="rId9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8.svg"/><Relationship Id="rId7" Type="http://schemas.openxmlformats.org/officeDocument/2006/relationships/slide" Target="slide31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4.png"/><Relationship Id="rId11" Type="http://schemas.openxmlformats.org/officeDocument/2006/relationships/slide" Target="slide29.xml"/><Relationship Id="rId5" Type="http://schemas.openxmlformats.org/officeDocument/2006/relationships/image" Target="../media/image83.png"/><Relationship Id="rId10" Type="http://schemas.openxmlformats.org/officeDocument/2006/relationships/image" Target="../media/image36.png"/><Relationship Id="rId4" Type="http://schemas.openxmlformats.org/officeDocument/2006/relationships/image" Target="../media/image82.png"/><Relationship Id="rId9" Type="http://schemas.openxmlformats.org/officeDocument/2006/relationships/slide" Target="slide23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image" Target="../media/image38.svg"/><Relationship Id="rId7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6" Type="http://schemas.openxmlformats.org/officeDocument/2006/relationships/slide" Target="slide32.xml"/><Relationship Id="rId5" Type="http://schemas.openxmlformats.org/officeDocument/2006/relationships/image" Target="../media/image86.png"/><Relationship Id="rId10" Type="http://schemas.openxmlformats.org/officeDocument/2006/relationships/slide" Target="slide30.xml"/><Relationship Id="rId4" Type="http://schemas.openxmlformats.org/officeDocument/2006/relationships/image" Target="../media/image85.png"/><Relationship Id="rId9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8.svg"/><Relationship Id="rId7" Type="http://schemas.openxmlformats.org/officeDocument/2006/relationships/slide" Target="slide3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9.png"/><Relationship Id="rId11" Type="http://schemas.openxmlformats.org/officeDocument/2006/relationships/slide" Target="slide31.xml"/><Relationship Id="rId5" Type="http://schemas.openxmlformats.org/officeDocument/2006/relationships/image" Target="../media/image88.png"/><Relationship Id="rId10" Type="http://schemas.openxmlformats.org/officeDocument/2006/relationships/image" Target="../media/image36.png"/><Relationship Id="rId4" Type="http://schemas.openxmlformats.org/officeDocument/2006/relationships/image" Target="../media/image87.png"/><Relationship Id="rId9" Type="http://schemas.openxmlformats.org/officeDocument/2006/relationships/slide" Target="slide2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" Target="slide32.xml"/><Relationship Id="rId3" Type="http://schemas.openxmlformats.org/officeDocument/2006/relationships/image" Target="../media/image90.jpeg"/><Relationship Id="rId7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6" Type="http://schemas.openxmlformats.org/officeDocument/2006/relationships/slide" Target="slide11.xml"/><Relationship Id="rId5" Type="http://schemas.openxmlformats.org/officeDocument/2006/relationships/image" Target="../media/image35.png"/><Relationship Id="rId4" Type="http://schemas.openxmlformats.org/officeDocument/2006/relationships/slide" Target="slide34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8.svg"/><Relationship Id="rId7" Type="http://schemas.openxmlformats.org/officeDocument/2006/relationships/slide" Target="slide3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slide" Target="slide35.xml"/><Relationship Id="rId4" Type="http://schemas.openxmlformats.org/officeDocument/2006/relationships/image" Target="../media/image91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3" Type="http://schemas.openxmlformats.org/officeDocument/2006/relationships/image" Target="../media/image38.svg"/><Relationship Id="rId7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Relationship Id="rId9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E72F5-20DA-1DA6-9011-184614FE6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intérieur, Immeuble de bureaux, meubles, chaise&#10;&#10;Le contenu généré par l’IA peut être incorrect.">
            <a:extLst>
              <a:ext uri="{FF2B5EF4-FFF2-40B4-BE49-F238E27FC236}">
                <a16:creationId xmlns:a16="http://schemas.microsoft.com/office/drawing/2014/main" id="{0F9F88AD-4709-ECB1-F813-BA607DB3F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01181" cy="925830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FE4B2D4-46DF-E628-7B0F-B9E7E8C944F8}"/>
              </a:ext>
            </a:extLst>
          </p:cNvPr>
          <p:cNvSpPr/>
          <p:nvPr/>
        </p:nvSpPr>
        <p:spPr>
          <a:xfrm rot="5400000">
            <a:off x="10650851" y="-1856868"/>
            <a:ext cx="1958975" cy="11451491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07BEF60-D24D-8A41-7025-918039FD55EC}"/>
              </a:ext>
            </a:extLst>
          </p:cNvPr>
          <p:cNvSpPr txBox="1"/>
          <p:nvPr/>
        </p:nvSpPr>
        <p:spPr>
          <a:xfrm>
            <a:off x="6483617" y="3396684"/>
            <a:ext cx="91440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7200">
                <a:solidFill>
                  <a:schemeClr val="bg1"/>
                </a:solidFill>
                <a:latin typeface="Arial Black" panose="020B0A04020102020204" pitchFamily="34" charset="0"/>
              </a:rPr>
              <a:t>DIFFUSION D’AIR</a:t>
            </a:r>
            <a:endParaRPr lang="fr-FR" sz="540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E747A1C1-F14E-031B-1A8D-2030904E05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22045" y="7737754"/>
            <a:ext cx="6354760" cy="53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90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5AACB-77DD-A9FC-5A0A-15CC59DC7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3;p7">
            <a:extLst>
              <a:ext uri="{FF2B5EF4-FFF2-40B4-BE49-F238E27FC236}">
                <a16:creationId xmlns:a16="http://schemas.microsoft.com/office/drawing/2014/main" id="{F88360DA-81F9-1418-3275-DA1FD18F96A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1954" t="2006" r="973" b="30701"/>
          <a:stretch>
            <a:fillRect/>
          </a:stretch>
        </p:blipFill>
        <p:spPr>
          <a:xfrm>
            <a:off x="0" y="0"/>
            <a:ext cx="16317952" cy="80073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0547808-9D98-339E-D948-04FFDEC9F0C4}"/>
              </a:ext>
            </a:extLst>
          </p:cNvPr>
          <p:cNvSpPr/>
          <p:nvPr/>
        </p:nvSpPr>
        <p:spPr>
          <a:xfrm>
            <a:off x="6891565" y="1441225"/>
            <a:ext cx="13643429" cy="3624261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2816BEC-A422-3253-B08D-54DE80BCA3D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158976" y="2235199"/>
            <a:ext cx="6800623" cy="2037133"/>
          </a:xfrm>
        </p:spPr>
        <p:txBody>
          <a:bodyPr lIns="0" tIns="0" rIns="0" bIns="0"/>
          <a:lstStyle/>
          <a:p>
            <a:r>
              <a:rPr lang="fr-FR" sz="7200">
                <a:solidFill>
                  <a:schemeClr val="bg1"/>
                </a:solidFill>
              </a:rPr>
              <a:t>LE GROUPE ALDES</a:t>
            </a:r>
          </a:p>
        </p:txBody>
      </p:sp>
      <p:cxnSp>
        <p:nvCxnSpPr>
          <p:cNvPr id="8" name="Google Shape;9;p2">
            <a:extLst>
              <a:ext uri="{FF2B5EF4-FFF2-40B4-BE49-F238E27FC236}">
                <a16:creationId xmlns:a16="http://schemas.microsoft.com/office/drawing/2014/main" id="{DB1753B3-A99C-67A5-FEDA-6C625CE22F45}"/>
              </a:ext>
            </a:extLst>
          </p:cNvPr>
          <p:cNvCxnSpPr/>
          <p:nvPr/>
        </p:nvCxnSpPr>
        <p:spPr>
          <a:xfrm>
            <a:off x="996300" y="8006875"/>
            <a:ext cx="14211300" cy="0"/>
          </a:xfrm>
          <a:prstGeom prst="straightConnector1">
            <a:avLst/>
          </a:prstGeom>
          <a:noFill/>
          <a:ln w="28575" cap="flat" cmpd="sng">
            <a:solidFill>
              <a:srgbClr val="001998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78842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 48">
            <a:extLst>
              <a:ext uri="{FF2B5EF4-FFF2-40B4-BE49-F238E27FC236}">
                <a16:creationId xmlns:a16="http://schemas.microsoft.com/office/drawing/2014/main" id="{185DE8AF-F5DA-EE28-3118-47A616BCFB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10891525" y="-7861622"/>
            <a:ext cx="18176254" cy="18176244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FB67A98D-7C38-E1CF-CA55-B24F2A2D9302}"/>
              </a:ext>
            </a:extLst>
          </p:cNvPr>
          <p:cNvGrpSpPr/>
          <p:nvPr/>
        </p:nvGrpSpPr>
        <p:grpSpPr>
          <a:xfrm>
            <a:off x="8771895" y="1831237"/>
            <a:ext cx="6593976" cy="6123205"/>
            <a:chOff x="8771895" y="1831237"/>
            <a:chExt cx="6593976" cy="6123205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A8085E26-3EB6-93B1-9164-2F133E908E46}"/>
                </a:ext>
              </a:extLst>
            </p:cNvPr>
            <p:cNvGrpSpPr/>
            <p:nvPr/>
          </p:nvGrpSpPr>
          <p:grpSpPr>
            <a:xfrm>
              <a:off x="8771895" y="1831237"/>
              <a:ext cx="6593976" cy="6123205"/>
              <a:chOff x="10849163" y="2370385"/>
              <a:chExt cx="8286380" cy="7694781"/>
            </a:xfrm>
          </p:grpSpPr>
          <p:pic>
            <p:nvPicPr>
              <p:cNvPr id="3" name="Image 2" descr="Une image contenant texte, capture d’écran, diagramme, Police&#10;&#10;Description générée automatiquement">
                <a:extLst>
                  <a:ext uri="{FF2B5EF4-FFF2-40B4-BE49-F238E27FC236}">
                    <a16:creationId xmlns:a16="http://schemas.microsoft.com/office/drawing/2014/main" id="{D1F1001F-F0CB-D807-717C-59D39503D1F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825" t="1854"/>
              <a:stretch/>
            </p:blipFill>
            <p:spPr>
              <a:xfrm>
                <a:off x="11245214" y="2370385"/>
                <a:ext cx="7890329" cy="7694781"/>
              </a:xfrm>
              <a:prstGeom prst="rect">
                <a:avLst/>
              </a:prstGeom>
            </p:spPr>
          </p:pic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EF347E8-A4DB-D043-8AD5-9684B2D6BFF8}"/>
                  </a:ext>
                </a:extLst>
              </p:cNvPr>
              <p:cNvSpPr/>
              <p:nvPr/>
            </p:nvSpPr>
            <p:spPr>
              <a:xfrm>
                <a:off x="10940143" y="7304082"/>
                <a:ext cx="930728" cy="238943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33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436B9AC-44C3-07AA-D7F0-F35B3C1D9ECA}"/>
                  </a:ext>
                </a:extLst>
              </p:cNvPr>
              <p:cNvSpPr/>
              <p:nvPr/>
            </p:nvSpPr>
            <p:spPr>
              <a:xfrm rot="5137182">
                <a:off x="11591274" y="8699876"/>
                <a:ext cx="1204047" cy="78393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33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A963626-A602-1243-4AB8-2D53DDA67E10}"/>
                  </a:ext>
                </a:extLst>
              </p:cNvPr>
              <p:cNvSpPr/>
              <p:nvPr/>
            </p:nvSpPr>
            <p:spPr>
              <a:xfrm rot="2451751">
                <a:off x="10849163" y="2956213"/>
                <a:ext cx="1571740" cy="202803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33"/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D115FBD9-E542-524B-7E9D-301C16C9388D}"/>
                </a:ext>
              </a:extLst>
            </p:cNvPr>
            <p:cNvSpPr/>
            <p:nvPr/>
          </p:nvSpPr>
          <p:spPr>
            <a:xfrm>
              <a:off x="9618308" y="1968180"/>
              <a:ext cx="2228792" cy="2796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37"/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B8F1C0-4BAD-6029-D6A1-19928F4EC1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95286" y="1963595"/>
              <a:ext cx="818436" cy="242499"/>
            </a:xfrm>
            <a:prstGeom prst="rect">
              <a:avLst/>
            </a:prstGeom>
          </p:spPr>
        </p:pic>
      </p:grpSp>
      <p:sp>
        <p:nvSpPr>
          <p:cNvPr id="12" name="TextBox 16">
            <a:extLst>
              <a:ext uri="{FF2B5EF4-FFF2-40B4-BE49-F238E27FC236}">
                <a16:creationId xmlns:a16="http://schemas.microsoft.com/office/drawing/2014/main" id="{9D710E4B-C767-5CD8-25A6-FD4FAAD3D81D}"/>
              </a:ext>
            </a:extLst>
          </p:cNvPr>
          <p:cNvSpPr txBox="1"/>
          <p:nvPr/>
        </p:nvSpPr>
        <p:spPr>
          <a:xfrm>
            <a:off x="1043108" y="1542031"/>
            <a:ext cx="9486348" cy="698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85"/>
              </a:lnSpc>
            </a:pPr>
            <a:r>
              <a:rPr lang="fr-FR" sz="2069" b="1" spc="39">
                <a:solidFill>
                  <a:schemeClr val="tx2"/>
                </a:solidFill>
                <a:latin typeface="+mj-lt"/>
              </a:rPr>
              <a:t>Groupe familial Français,</a:t>
            </a:r>
            <a:br>
              <a:rPr lang="fr-FR" sz="2069" b="1" spc="39">
                <a:solidFill>
                  <a:schemeClr val="tx2"/>
                </a:solidFill>
                <a:latin typeface="+mj-lt"/>
              </a:rPr>
            </a:br>
            <a:r>
              <a:rPr lang="fr-FR" sz="2069" b="1" spc="39">
                <a:solidFill>
                  <a:schemeClr val="tx2"/>
                </a:solidFill>
                <a:latin typeface="+mj-lt"/>
              </a:rPr>
              <a:t>spécialiste de la qualité d'air intérieure depuis plus de 98 ans.</a:t>
            </a:r>
          </a:p>
        </p:txBody>
      </p:sp>
      <p:pic>
        <p:nvPicPr>
          <p:cNvPr id="24" name="Image 23" descr="Une image contenant symbole, Graphique, Police, logo&#10;&#10;Description générée automatiquement">
            <a:extLst>
              <a:ext uri="{FF2B5EF4-FFF2-40B4-BE49-F238E27FC236}">
                <a16:creationId xmlns:a16="http://schemas.microsoft.com/office/drawing/2014/main" id="{7F8E734D-1D76-5E3E-A674-494346E164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090" y="3474329"/>
            <a:ext cx="740638" cy="740638"/>
          </a:xfrm>
          <a:prstGeom prst="rect">
            <a:avLst/>
          </a:prstGeom>
        </p:spPr>
      </p:pic>
      <p:pic>
        <p:nvPicPr>
          <p:cNvPr id="26" name="Image 25" descr="Une image contenant symbole, Graphique, Police, logo&#10;&#10;Description générée automatiquement">
            <a:extLst>
              <a:ext uri="{FF2B5EF4-FFF2-40B4-BE49-F238E27FC236}">
                <a16:creationId xmlns:a16="http://schemas.microsoft.com/office/drawing/2014/main" id="{050DF4E4-1A98-69D7-78B6-B9200BBBA0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463" y="3474329"/>
            <a:ext cx="740638" cy="740638"/>
          </a:xfrm>
          <a:prstGeom prst="rect">
            <a:avLst/>
          </a:prstGeom>
        </p:spPr>
      </p:pic>
      <p:pic>
        <p:nvPicPr>
          <p:cNvPr id="28" name="Image 27" descr="Une image contenant symbole, Graphique, Police, logo&#10;&#10;Description générée automatiquement">
            <a:extLst>
              <a:ext uri="{FF2B5EF4-FFF2-40B4-BE49-F238E27FC236}">
                <a16:creationId xmlns:a16="http://schemas.microsoft.com/office/drawing/2014/main" id="{C7B27573-E9A8-6C21-DBEC-DFC56E76EE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070" y="5068740"/>
            <a:ext cx="744678" cy="743966"/>
          </a:xfrm>
          <a:prstGeom prst="rect">
            <a:avLst/>
          </a:prstGeom>
        </p:spPr>
      </p:pic>
      <p:pic>
        <p:nvPicPr>
          <p:cNvPr id="30" name="Image 29" descr="Une image contenant symbole, Graphique, Police, logo&#10;&#10;Description générée automatiquement">
            <a:extLst>
              <a:ext uri="{FF2B5EF4-FFF2-40B4-BE49-F238E27FC236}">
                <a16:creationId xmlns:a16="http://schemas.microsoft.com/office/drawing/2014/main" id="{00DB0123-39FC-9C32-E0A9-9D15141668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799" y="5068738"/>
            <a:ext cx="743966" cy="743966"/>
          </a:xfrm>
          <a:prstGeom prst="rect">
            <a:avLst/>
          </a:prstGeom>
        </p:spPr>
      </p:pic>
      <p:pic>
        <p:nvPicPr>
          <p:cNvPr id="32" name="Image 31" descr="Une image contenant symbole, capture d’écran, Graphique, Police&#10;&#10;Description générée automatiquement">
            <a:extLst>
              <a:ext uri="{FF2B5EF4-FFF2-40B4-BE49-F238E27FC236}">
                <a16:creationId xmlns:a16="http://schemas.microsoft.com/office/drawing/2014/main" id="{315FFB4F-CB13-16A3-D2FF-EAA69CD9E9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781" y="6431271"/>
            <a:ext cx="743256" cy="743966"/>
          </a:xfrm>
          <a:prstGeom prst="rect">
            <a:avLst/>
          </a:prstGeom>
        </p:spPr>
      </p:pic>
      <p:pic>
        <p:nvPicPr>
          <p:cNvPr id="34" name="Image 33" descr="Une image contenant symbole, Graphique, capture d’écran, Police&#10;&#10;Description générée automatiquement">
            <a:extLst>
              <a:ext uri="{FF2B5EF4-FFF2-40B4-BE49-F238E27FC236}">
                <a16:creationId xmlns:a16="http://schemas.microsoft.com/office/drawing/2014/main" id="{725CD887-CDEA-9429-20BF-6578FFF5DD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464" y="6412890"/>
            <a:ext cx="740636" cy="741345"/>
          </a:xfrm>
          <a:prstGeom prst="rect">
            <a:avLst/>
          </a:prstGeom>
        </p:spPr>
      </p:pic>
      <p:sp>
        <p:nvSpPr>
          <p:cNvPr id="35" name="TextBox 21">
            <a:extLst>
              <a:ext uri="{FF2B5EF4-FFF2-40B4-BE49-F238E27FC236}">
                <a16:creationId xmlns:a16="http://schemas.microsoft.com/office/drawing/2014/main" id="{621DD854-08C5-0C8E-3E04-227E86A038C1}"/>
              </a:ext>
            </a:extLst>
          </p:cNvPr>
          <p:cNvSpPr txBox="1"/>
          <p:nvPr/>
        </p:nvSpPr>
        <p:spPr>
          <a:xfrm>
            <a:off x="6225723" y="4255560"/>
            <a:ext cx="1377373" cy="490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1592" spc="41">
                <a:solidFill>
                  <a:schemeClr val="tx2"/>
                </a:solidFill>
                <a:latin typeface="+mn-lt"/>
              </a:rPr>
              <a:t>Habitat</a:t>
            </a:r>
          </a:p>
          <a:p>
            <a:pPr algn="ctr"/>
            <a:r>
              <a:rPr lang="fr-FR" sz="1592" spc="41">
                <a:solidFill>
                  <a:schemeClr val="tx2"/>
                </a:solidFill>
                <a:latin typeface="+mn-lt"/>
              </a:rPr>
              <a:t>collectif</a:t>
            </a:r>
          </a:p>
        </p:txBody>
      </p:sp>
      <p:sp>
        <p:nvSpPr>
          <p:cNvPr id="36" name="TextBox 21">
            <a:extLst>
              <a:ext uri="{FF2B5EF4-FFF2-40B4-BE49-F238E27FC236}">
                <a16:creationId xmlns:a16="http://schemas.microsoft.com/office/drawing/2014/main" id="{A2167CF6-0A08-9018-C81C-087DF01F45B0}"/>
              </a:ext>
            </a:extLst>
          </p:cNvPr>
          <p:cNvSpPr txBox="1"/>
          <p:nvPr/>
        </p:nvSpPr>
        <p:spPr>
          <a:xfrm>
            <a:off x="7603096" y="4255560"/>
            <a:ext cx="1377373" cy="490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1592" spc="41">
                <a:solidFill>
                  <a:schemeClr val="tx2"/>
                </a:solidFill>
                <a:latin typeface="+mn-lt"/>
              </a:rPr>
              <a:t>Habitat</a:t>
            </a:r>
          </a:p>
          <a:p>
            <a:pPr algn="ctr"/>
            <a:r>
              <a:rPr lang="fr-FR" sz="1592" spc="41">
                <a:solidFill>
                  <a:schemeClr val="tx2"/>
                </a:solidFill>
                <a:latin typeface="+mn-lt"/>
              </a:rPr>
              <a:t>individuel</a:t>
            </a:r>
          </a:p>
        </p:txBody>
      </p:sp>
      <p:sp>
        <p:nvSpPr>
          <p:cNvPr id="37" name="TextBox 21">
            <a:extLst>
              <a:ext uri="{FF2B5EF4-FFF2-40B4-BE49-F238E27FC236}">
                <a16:creationId xmlns:a16="http://schemas.microsoft.com/office/drawing/2014/main" id="{F5DA5363-C501-2EFC-6D76-17439DD2C9A0}"/>
              </a:ext>
            </a:extLst>
          </p:cNvPr>
          <p:cNvSpPr txBox="1"/>
          <p:nvPr/>
        </p:nvSpPr>
        <p:spPr>
          <a:xfrm>
            <a:off x="6225723" y="5862963"/>
            <a:ext cx="1377373" cy="2450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1592" spc="41">
                <a:solidFill>
                  <a:schemeClr val="tx2"/>
                </a:solidFill>
                <a:latin typeface="+mn-lt"/>
              </a:rPr>
              <a:t>Bureau</a:t>
            </a:r>
          </a:p>
        </p:txBody>
      </p:sp>
      <p:sp>
        <p:nvSpPr>
          <p:cNvPr id="38" name="TextBox 21">
            <a:extLst>
              <a:ext uri="{FF2B5EF4-FFF2-40B4-BE49-F238E27FC236}">
                <a16:creationId xmlns:a16="http://schemas.microsoft.com/office/drawing/2014/main" id="{05B67E5C-06CB-8D31-73B6-9FCDE3007C3B}"/>
              </a:ext>
            </a:extLst>
          </p:cNvPr>
          <p:cNvSpPr txBox="1"/>
          <p:nvPr/>
        </p:nvSpPr>
        <p:spPr>
          <a:xfrm>
            <a:off x="7603096" y="5862963"/>
            <a:ext cx="1377373" cy="2450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1592" spc="41">
                <a:solidFill>
                  <a:schemeClr val="tx2"/>
                </a:solidFill>
                <a:latin typeface="+mn-lt"/>
              </a:rPr>
              <a:t>École</a:t>
            </a:r>
          </a:p>
        </p:txBody>
      </p:sp>
      <p:sp>
        <p:nvSpPr>
          <p:cNvPr id="39" name="TextBox 21">
            <a:extLst>
              <a:ext uri="{FF2B5EF4-FFF2-40B4-BE49-F238E27FC236}">
                <a16:creationId xmlns:a16="http://schemas.microsoft.com/office/drawing/2014/main" id="{D9BCC805-09A8-5F38-C930-F1FF83B9BB35}"/>
              </a:ext>
            </a:extLst>
          </p:cNvPr>
          <p:cNvSpPr txBox="1"/>
          <p:nvPr/>
        </p:nvSpPr>
        <p:spPr>
          <a:xfrm>
            <a:off x="6225723" y="7194167"/>
            <a:ext cx="1377373" cy="2450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1592" spc="41">
                <a:solidFill>
                  <a:schemeClr val="tx2"/>
                </a:solidFill>
                <a:latin typeface="+mn-lt"/>
              </a:rPr>
              <a:t>Hôtel</a:t>
            </a:r>
          </a:p>
        </p:txBody>
      </p:sp>
      <p:sp>
        <p:nvSpPr>
          <p:cNvPr id="40" name="TextBox 21">
            <a:extLst>
              <a:ext uri="{FF2B5EF4-FFF2-40B4-BE49-F238E27FC236}">
                <a16:creationId xmlns:a16="http://schemas.microsoft.com/office/drawing/2014/main" id="{C1B79DCA-42AB-0552-40C8-0070F9D663DE}"/>
              </a:ext>
            </a:extLst>
          </p:cNvPr>
          <p:cNvSpPr txBox="1"/>
          <p:nvPr/>
        </p:nvSpPr>
        <p:spPr>
          <a:xfrm>
            <a:off x="7603096" y="7212504"/>
            <a:ext cx="1377373" cy="2450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1592" spc="41">
                <a:solidFill>
                  <a:schemeClr val="tx2"/>
                </a:solidFill>
                <a:latin typeface="+mn-lt"/>
              </a:rPr>
              <a:t>Santé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092C754-CCC8-B6AA-11A5-EAF62AC8119C}"/>
              </a:ext>
            </a:extLst>
          </p:cNvPr>
          <p:cNvSpPr/>
          <p:nvPr/>
        </p:nvSpPr>
        <p:spPr>
          <a:xfrm rot="16200000">
            <a:off x="4843743" y="-5134584"/>
            <a:ext cx="952316" cy="11998526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F6C51C3-7839-935D-09FD-6152926DE3FB}"/>
              </a:ext>
            </a:extLst>
          </p:cNvPr>
          <p:cNvSpPr txBox="1"/>
          <p:nvPr/>
        </p:nvSpPr>
        <p:spPr>
          <a:xfrm>
            <a:off x="938788" y="607869"/>
            <a:ext cx="10200267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3800">
                <a:solidFill>
                  <a:schemeClr val="bg1"/>
                </a:solidFill>
                <a:latin typeface="Arial Black" panose="020B0A04020102020204" pitchFamily="34" charset="0"/>
              </a:rPr>
              <a:t>Aldes, fabricant français depuis 1925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5B19175F-B485-DF4B-9AF1-90871B91FFFA}"/>
              </a:ext>
            </a:extLst>
          </p:cNvPr>
          <p:cNvSpPr/>
          <p:nvPr/>
        </p:nvSpPr>
        <p:spPr>
          <a:xfrm>
            <a:off x="1008063" y="2774708"/>
            <a:ext cx="3577792" cy="426207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>
                <a:solidFill>
                  <a:schemeClr val="tx2"/>
                </a:solidFill>
                <a:latin typeface="+mj-lt"/>
              </a:rPr>
              <a:t>Présence mondiale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F3D999D0-4849-FF92-173C-07A7FAD16C75}"/>
              </a:ext>
            </a:extLst>
          </p:cNvPr>
          <p:cNvSpPr/>
          <p:nvPr/>
        </p:nvSpPr>
        <p:spPr>
          <a:xfrm>
            <a:off x="1008063" y="4965417"/>
            <a:ext cx="3577792" cy="426207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>
                <a:solidFill>
                  <a:schemeClr val="tx2"/>
                </a:solidFill>
                <a:latin typeface="+mj-lt"/>
              </a:rPr>
              <a:t>Salariés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291B2C36-9213-BDAA-C733-4A1D3AE48421}"/>
              </a:ext>
            </a:extLst>
          </p:cNvPr>
          <p:cNvSpPr/>
          <p:nvPr/>
        </p:nvSpPr>
        <p:spPr>
          <a:xfrm>
            <a:off x="5951441" y="2774707"/>
            <a:ext cx="3577792" cy="426207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>
                <a:solidFill>
                  <a:schemeClr val="tx2"/>
                </a:solidFill>
                <a:latin typeface="+mj-lt"/>
              </a:rPr>
              <a:t>Marchés principaux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CF95992-9700-517D-F385-4E797D5B8DD5}"/>
              </a:ext>
            </a:extLst>
          </p:cNvPr>
          <p:cNvSpPr txBox="1"/>
          <p:nvPr/>
        </p:nvSpPr>
        <p:spPr>
          <a:xfrm>
            <a:off x="1263824" y="3499386"/>
            <a:ext cx="988135" cy="71218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85000"/>
              </a:lnSpc>
            </a:pPr>
            <a:r>
              <a:rPr lang="fr-FR" sz="5400">
                <a:solidFill>
                  <a:schemeClr val="tx2"/>
                </a:solidFill>
                <a:latin typeface="+mj-lt"/>
              </a:rPr>
              <a:t>60</a:t>
            </a:r>
            <a:endParaRPr lang="en-US" sz="54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551AB5AE-0529-E382-C1AC-5F082C45A0A0}"/>
              </a:ext>
            </a:extLst>
          </p:cNvPr>
          <p:cNvSpPr txBox="1"/>
          <p:nvPr/>
        </p:nvSpPr>
        <p:spPr>
          <a:xfrm>
            <a:off x="1738747" y="4074471"/>
            <a:ext cx="988135" cy="36625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85000"/>
              </a:lnSpc>
            </a:pPr>
            <a:r>
              <a:rPr lang="fr-FR" sz="2800">
                <a:solidFill>
                  <a:schemeClr val="tx2"/>
                </a:solidFill>
                <a:latin typeface="+mn-lt"/>
              </a:rPr>
              <a:t>pays</a:t>
            </a:r>
            <a:endParaRPr lang="en-US" sz="28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32D871BA-60D2-6B5B-F51F-55DF435FD2A4}"/>
              </a:ext>
            </a:extLst>
          </p:cNvPr>
          <p:cNvSpPr txBox="1"/>
          <p:nvPr/>
        </p:nvSpPr>
        <p:spPr>
          <a:xfrm>
            <a:off x="2850405" y="3499386"/>
            <a:ext cx="988135" cy="71218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85000"/>
              </a:lnSpc>
            </a:pPr>
            <a:r>
              <a:rPr lang="fr-FR" sz="5400">
                <a:solidFill>
                  <a:schemeClr val="tx2"/>
                </a:solidFill>
                <a:latin typeface="+mj-lt"/>
              </a:rPr>
              <a:t>14</a:t>
            </a:r>
            <a:endParaRPr lang="en-US" sz="54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FD9B8F44-C4FC-BDB0-6DDF-72C6877EEFC2}"/>
              </a:ext>
            </a:extLst>
          </p:cNvPr>
          <p:cNvSpPr txBox="1"/>
          <p:nvPr/>
        </p:nvSpPr>
        <p:spPr>
          <a:xfrm>
            <a:off x="3268313" y="4074471"/>
            <a:ext cx="1168673" cy="36625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85000"/>
              </a:lnSpc>
            </a:pPr>
            <a:r>
              <a:rPr lang="fr-FR" sz="2800">
                <a:solidFill>
                  <a:schemeClr val="tx2"/>
                </a:solidFill>
                <a:latin typeface="+mn-lt"/>
              </a:rPr>
              <a:t>filiales</a:t>
            </a:r>
            <a:endParaRPr lang="en-US" sz="28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2F627183-3993-9150-9669-BFD533C5E9CC}"/>
              </a:ext>
            </a:extLst>
          </p:cNvPr>
          <p:cNvSpPr txBox="1"/>
          <p:nvPr/>
        </p:nvSpPr>
        <p:spPr>
          <a:xfrm>
            <a:off x="1263824" y="5608319"/>
            <a:ext cx="2615491" cy="71218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85000"/>
              </a:lnSpc>
            </a:pPr>
            <a:r>
              <a:rPr lang="fr-FR" sz="5400">
                <a:solidFill>
                  <a:schemeClr val="tx2"/>
                </a:solidFill>
                <a:latin typeface="+mj-lt"/>
              </a:rPr>
              <a:t>2 100</a:t>
            </a:r>
            <a:endParaRPr lang="en-US" sz="54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296A6398-838F-C1B0-685B-2BA99E077C65}"/>
              </a:ext>
            </a:extLst>
          </p:cNvPr>
          <p:cNvSpPr txBox="1"/>
          <p:nvPr/>
        </p:nvSpPr>
        <p:spPr>
          <a:xfrm>
            <a:off x="2033453" y="6183404"/>
            <a:ext cx="2775995" cy="36625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85000"/>
              </a:lnSpc>
            </a:pPr>
            <a:r>
              <a:rPr lang="fr-FR" sz="2800">
                <a:solidFill>
                  <a:schemeClr val="tx2"/>
                </a:solidFill>
                <a:latin typeface="+mn-lt"/>
              </a:rPr>
              <a:t>dans le monde</a:t>
            </a:r>
            <a:endParaRPr lang="en-US" sz="28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DE070454-398B-1096-48CC-7F141DDCC05D}"/>
              </a:ext>
            </a:extLst>
          </p:cNvPr>
          <p:cNvSpPr txBox="1"/>
          <p:nvPr/>
        </p:nvSpPr>
        <p:spPr>
          <a:xfrm>
            <a:off x="2609955" y="6667829"/>
            <a:ext cx="1163738" cy="5802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85000"/>
              </a:lnSpc>
            </a:pPr>
            <a:r>
              <a:rPr lang="fr-FR" sz="4400">
                <a:solidFill>
                  <a:schemeClr val="tx2"/>
                </a:solidFill>
                <a:latin typeface="+mj-lt"/>
              </a:rPr>
              <a:t>964</a:t>
            </a:r>
            <a:endParaRPr lang="en-US" sz="44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82668A45-B97D-D4E5-EAF4-2956D114BE04}"/>
              </a:ext>
            </a:extLst>
          </p:cNvPr>
          <p:cNvSpPr txBox="1"/>
          <p:nvPr/>
        </p:nvSpPr>
        <p:spPr>
          <a:xfrm>
            <a:off x="3242443" y="7187129"/>
            <a:ext cx="1272408" cy="26161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85000"/>
              </a:lnSpc>
            </a:pPr>
            <a:r>
              <a:rPr lang="fr-FR" sz="2000">
                <a:solidFill>
                  <a:schemeClr val="tx2"/>
                </a:solidFill>
                <a:latin typeface="+mn-lt"/>
              </a:rPr>
              <a:t>en France</a:t>
            </a:r>
            <a:endParaRPr lang="en-US" sz="20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040399EC-DE1A-AA6E-38F9-AD6FCBA87EDC}"/>
              </a:ext>
            </a:extLst>
          </p:cNvPr>
          <p:cNvSpPr txBox="1"/>
          <p:nvPr/>
        </p:nvSpPr>
        <p:spPr>
          <a:xfrm>
            <a:off x="2036756" y="6888155"/>
            <a:ext cx="1272408" cy="26161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85000"/>
              </a:lnSpc>
            </a:pPr>
            <a:r>
              <a:rPr lang="fr-FR" sz="2000">
                <a:solidFill>
                  <a:schemeClr val="tx2"/>
                </a:solidFill>
                <a:latin typeface="+mn-lt"/>
              </a:rPr>
              <a:t>dont</a:t>
            </a:r>
            <a:endParaRPr lang="en-US" sz="200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6061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197AC99-EA31-75D8-5F19-22912C78E347}"/>
              </a:ext>
            </a:extLst>
          </p:cNvPr>
          <p:cNvSpPr/>
          <p:nvPr/>
        </p:nvSpPr>
        <p:spPr>
          <a:xfrm>
            <a:off x="1387615" y="2964034"/>
            <a:ext cx="3668834" cy="780589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23900"/>
            <a:r>
              <a:rPr lang="fr-FR" sz="2000">
                <a:solidFill>
                  <a:schemeClr val="tx2"/>
                </a:solidFill>
                <a:latin typeface="+mj-lt"/>
              </a:rPr>
              <a:t>Experts et</a:t>
            </a:r>
            <a:br>
              <a:rPr lang="fr-FR" sz="2000">
                <a:solidFill>
                  <a:schemeClr val="tx2"/>
                </a:solidFill>
                <a:latin typeface="+mj-lt"/>
              </a:rPr>
            </a:br>
            <a:r>
              <a:rPr lang="fr-FR" sz="2000">
                <a:solidFill>
                  <a:schemeClr val="tx2"/>
                </a:solidFill>
                <a:latin typeface="+mj-lt"/>
              </a:rPr>
              <a:t>expérimentés</a:t>
            </a:r>
          </a:p>
        </p:txBody>
      </p:sp>
      <p:sp>
        <p:nvSpPr>
          <p:cNvPr id="52" name="Forme libre : forme 51">
            <a:extLst>
              <a:ext uri="{FF2B5EF4-FFF2-40B4-BE49-F238E27FC236}">
                <a16:creationId xmlns:a16="http://schemas.microsoft.com/office/drawing/2014/main" id="{F15E9FB1-87B7-A2BE-A30B-E26C64009A89}"/>
              </a:ext>
            </a:extLst>
          </p:cNvPr>
          <p:cNvSpPr/>
          <p:nvPr/>
        </p:nvSpPr>
        <p:spPr>
          <a:xfrm>
            <a:off x="994098" y="2815032"/>
            <a:ext cx="1047507" cy="1047507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25400" cap="flat">
            <a:solidFill>
              <a:srgbClr val="9AC89B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49" name="Image 48">
            <a:extLst>
              <a:ext uri="{FF2B5EF4-FFF2-40B4-BE49-F238E27FC236}">
                <a16:creationId xmlns:a16="http://schemas.microsoft.com/office/drawing/2014/main" id="{C18ADEE3-A99D-6E8B-1F54-84EDFD5077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0613524">
            <a:off x="3103369" y="-10648258"/>
            <a:ext cx="18176254" cy="1817624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F71A228-5955-BBA1-619C-2085D0F57FAC}"/>
              </a:ext>
            </a:extLst>
          </p:cNvPr>
          <p:cNvSpPr txBox="1"/>
          <p:nvPr/>
        </p:nvSpPr>
        <p:spPr>
          <a:xfrm>
            <a:off x="1215560" y="4198781"/>
            <a:ext cx="3668834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2000">
                <a:solidFill>
                  <a:srgbClr val="28348B"/>
                </a:solidFill>
              </a:rPr>
              <a:t>Des produits offrant un haut niveau de technicité et</a:t>
            </a:r>
            <a:br>
              <a:rPr lang="fr-FR" sz="2000">
                <a:solidFill>
                  <a:srgbClr val="28348B"/>
                </a:solidFill>
              </a:rPr>
            </a:br>
            <a:r>
              <a:rPr lang="fr-FR" sz="2000">
                <a:solidFill>
                  <a:srgbClr val="28348B"/>
                </a:solidFill>
              </a:rPr>
              <a:t>de qualité.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7903CF9-9B10-1A14-5BE6-2EA9E7F308A7}"/>
              </a:ext>
            </a:extLst>
          </p:cNvPr>
          <p:cNvSpPr txBox="1"/>
          <p:nvPr/>
        </p:nvSpPr>
        <p:spPr>
          <a:xfrm>
            <a:off x="6228201" y="4198781"/>
            <a:ext cx="359716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2000">
                <a:solidFill>
                  <a:schemeClr val="accent5"/>
                </a:solidFill>
              </a:rPr>
              <a:t>Un groupe familial français et indépendant, leader historique pionner sur son marché.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F952D7B-0E4B-A723-B246-232E74CE4F49}"/>
              </a:ext>
            </a:extLst>
          </p:cNvPr>
          <p:cNvSpPr txBox="1"/>
          <p:nvPr/>
        </p:nvSpPr>
        <p:spPr>
          <a:xfrm>
            <a:off x="11316046" y="4198781"/>
            <a:ext cx="356121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2000">
                <a:solidFill>
                  <a:srgbClr val="28348B"/>
                </a:solidFill>
              </a:rPr>
              <a:t>Les experts Aldes aiment transmettre et partager leur savoir entre professionnels.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228BDC9-1829-9D4A-3F25-2663754929E9}"/>
              </a:ext>
            </a:extLst>
          </p:cNvPr>
          <p:cNvSpPr/>
          <p:nvPr/>
        </p:nvSpPr>
        <p:spPr>
          <a:xfrm rot="16200000">
            <a:off x="6780349" y="-7071190"/>
            <a:ext cx="952316" cy="15871737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78CC5AE-6969-7F6B-139E-A6DDB62F3532}"/>
              </a:ext>
            </a:extLst>
          </p:cNvPr>
          <p:cNvSpPr txBox="1"/>
          <p:nvPr/>
        </p:nvSpPr>
        <p:spPr>
          <a:xfrm>
            <a:off x="938788" y="607869"/>
            <a:ext cx="14427869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3800">
                <a:solidFill>
                  <a:schemeClr val="bg1"/>
                </a:solidFill>
                <a:latin typeface="Arial Black" panose="020B0A04020102020204" pitchFamily="34" charset="0"/>
              </a:rPr>
              <a:t>Notre engagement : « Aldes, au cœur du bâtiment »</a:t>
            </a:r>
          </a:p>
        </p:txBody>
      </p:sp>
      <p:sp>
        <p:nvSpPr>
          <p:cNvPr id="11" name="TextBox 16">
            <a:extLst>
              <a:ext uri="{FF2B5EF4-FFF2-40B4-BE49-F238E27FC236}">
                <a16:creationId xmlns:a16="http://schemas.microsoft.com/office/drawing/2014/main" id="{A728A8C9-7EA9-A12F-A9CA-8C3901F2B885}"/>
              </a:ext>
            </a:extLst>
          </p:cNvPr>
          <p:cNvSpPr txBox="1"/>
          <p:nvPr/>
        </p:nvSpPr>
        <p:spPr>
          <a:xfrm>
            <a:off x="1043108" y="1542031"/>
            <a:ext cx="9486348" cy="3391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85"/>
              </a:lnSpc>
            </a:pPr>
            <a:r>
              <a:rPr lang="fr-FR" sz="2069" b="1" spc="39">
                <a:solidFill>
                  <a:schemeClr val="tx2"/>
                </a:solidFill>
                <a:latin typeface="+mj-lt"/>
              </a:rPr>
              <a:t>Pour rendre compte de nos attributs : 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EC02909-7CF1-76F1-83C2-F22E9122E7CF}"/>
              </a:ext>
            </a:extLst>
          </p:cNvPr>
          <p:cNvSpPr/>
          <p:nvPr/>
        </p:nvSpPr>
        <p:spPr>
          <a:xfrm>
            <a:off x="6455578" y="2964034"/>
            <a:ext cx="3668834" cy="780589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23900"/>
            <a:r>
              <a:rPr lang="fr-FR" sz="2000">
                <a:solidFill>
                  <a:schemeClr val="tx2"/>
                </a:solidFill>
                <a:latin typeface="+mj-lt"/>
              </a:rPr>
              <a:t>Un fabricant français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2958BDD-21AA-CFE0-7926-B488E0231D66}"/>
              </a:ext>
            </a:extLst>
          </p:cNvPr>
          <p:cNvSpPr/>
          <p:nvPr/>
        </p:nvSpPr>
        <p:spPr>
          <a:xfrm>
            <a:off x="11523541" y="2964034"/>
            <a:ext cx="3668834" cy="780589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23900"/>
            <a:r>
              <a:rPr lang="fr-FR" sz="2000">
                <a:solidFill>
                  <a:schemeClr val="tx2"/>
                </a:solidFill>
                <a:latin typeface="+mj-lt"/>
              </a:rPr>
              <a:t>Le partenaire essentiel</a:t>
            </a:r>
          </a:p>
        </p:txBody>
      </p:sp>
      <p:pic>
        <p:nvPicPr>
          <p:cNvPr id="29" name="Graphique 28">
            <a:extLst>
              <a:ext uri="{FF2B5EF4-FFF2-40B4-BE49-F238E27FC236}">
                <a16:creationId xmlns:a16="http://schemas.microsoft.com/office/drawing/2014/main" id="{5993F66E-9349-54A7-F138-6453EB3F1F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1854" y="2964028"/>
            <a:ext cx="751994" cy="729963"/>
          </a:xfrm>
          <a:prstGeom prst="rect">
            <a:avLst/>
          </a:prstGeom>
        </p:spPr>
      </p:pic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F8153511-7AC1-1712-1918-FA9D54092966}"/>
              </a:ext>
            </a:extLst>
          </p:cNvPr>
          <p:cNvSpPr/>
          <p:nvPr/>
        </p:nvSpPr>
        <p:spPr>
          <a:xfrm>
            <a:off x="1008063" y="5557388"/>
            <a:ext cx="4048386" cy="121993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>
                <a:solidFill>
                  <a:schemeClr val="bg1"/>
                </a:solidFill>
              </a:rPr>
              <a:t>Aldes est un acteur </a:t>
            </a:r>
            <a:br>
              <a:rPr lang="fr-FR" sz="2000">
                <a:solidFill>
                  <a:schemeClr val="bg1"/>
                </a:solidFill>
                <a:latin typeface="+mj-lt"/>
              </a:rPr>
            </a:br>
            <a:r>
              <a:rPr lang="fr-FR" sz="2000">
                <a:solidFill>
                  <a:schemeClr val="bg1"/>
                </a:solidFill>
                <a:latin typeface="+mj-lt"/>
              </a:rPr>
              <a:t>incontournable</a:t>
            </a:r>
            <a:br>
              <a:rPr lang="fr-FR" sz="2000">
                <a:solidFill>
                  <a:schemeClr val="bg1"/>
                </a:solidFill>
                <a:latin typeface="+mj-lt"/>
              </a:rPr>
            </a:br>
            <a:r>
              <a:rPr lang="fr-FR" sz="2000">
                <a:solidFill>
                  <a:schemeClr val="bg1"/>
                </a:solidFill>
              </a:rPr>
              <a:t>sur son marché.</a:t>
            </a:r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70E0CFE1-E7A4-6E97-00A6-5E9CB44BD9DC}"/>
              </a:ext>
            </a:extLst>
          </p:cNvPr>
          <p:cNvSpPr/>
          <p:nvPr/>
        </p:nvSpPr>
        <p:spPr>
          <a:xfrm>
            <a:off x="6076026" y="5557388"/>
            <a:ext cx="4048386" cy="121993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>
                <a:solidFill>
                  <a:schemeClr val="bg1"/>
                </a:solidFill>
              </a:rPr>
              <a:t>Aldes est un vecteur de </a:t>
            </a:r>
            <a:r>
              <a:rPr lang="fr-FR" sz="2000">
                <a:solidFill>
                  <a:schemeClr val="bg1"/>
                </a:solidFill>
                <a:latin typeface="+mj-lt"/>
              </a:rPr>
              <a:t>fierté </a:t>
            </a:r>
            <a:br>
              <a:rPr lang="fr-FR" sz="2000">
                <a:solidFill>
                  <a:schemeClr val="bg1"/>
                </a:solidFill>
                <a:latin typeface="+mj-lt"/>
              </a:rPr>
            </a:br>
            <a:r>
              <a:rPr lang="fr-FR" sz="2000">
                <a:solidFill>
                  <a:schemeClr val="bg1"/>
                </a:solidFill>
              </a:rPr>
              <a:t>en interne et en externe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73C5D5DF-13DF-C101-366A-27BA5FB0F121}"/>
              </a:ext>
            </a:extLst>
          </p:cNvPr>
          <p:cNvSpPr/>
          <p:nvPr/>
        </p:nvSpPr>
        <p:spPr>
          <a:xfrm>
            <a:off x="11143989" y="5557388"/>
            <a:ext cx="4048386" cy="121993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>
                <a:solidFill>
                  <a:schemeClr val="bg1"/>
                </a:solidFill>
              </a:rPr>
              <a:t>Aldes est </a:t>
            </a:r>
            <a:r>
              <a:rPr lang="fr-FR" sz="2000">
                <a:solidFill>
                  <a:schemeClr val="bg1"/>
                </a:solidFill>
                <a:latin typeface="+mj-lt"/>
              </a:rPr>
              <a:t>apporteur de valeur </a:t>
            </a:r>
            <a:r>
              <a:rPr lang="fr-FR" sz="2000">
                <a:solidFill>
                  <a:schemeClr val="bg1"/>
                </a:solidFill>
              </a:rPr>
              <a:t>aux côtés de ses clients et des maîtres d’œuvre. </a:t>
            </a:r>
          </a:p>
        </p:txBody>
      </p:sp>
      <p:sp>
        <p:nvSpPr>
          <p:cNvPr id="51" name="Forme libre : forme 50">
            <a:extLst>
              <a:ext uri="{FF2B5EF4-FFF2-40B4-BE49-F238E27FC236}">
                <a16:creationId xmlns:a16="http://schemas.microsoft.com/office/drawing/2014/main" id="{5CB36081-2509-3526-29E7-337E27329854}"/>
              </a:ext>
            </a:extLst>
          </p:cNvPr>
          <p:cNvSpPr/>
          <p:nvPr/>
        </p:nvSpPr>
        <p:spPr>
          <a:xfrm>
            <a:off x="6093977" y="2845791"/>
            <a:ext cx="1047507" cy="1047507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25400" cap="flat">
            <a:solidFill>
              <a:srgbClr val="9AC89B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45" name="Graphique 44">
            <a:extLst>
              <a:ext uri="{FF2B5EF4-FFF2-40B4-BE49-F238E27FC236}">
                <a16:creationId xmlns:a16="http://schemas.microsoft.com/office/drawing/2014/main" id="{41046E86-1721-2921-7C6D-DCEBA57155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28228" y="2971862"/>
            <a:ext cx="743101" cy="743101"/>
          </a:xfrm>
          <a:prstGeom prst="rect">
            <a:avLst/>
          </a:prstGeom>
        </p:spPr>
      </p:pic>
      <p:sp>
        <p:nvSpPr>
          <p:cNvPr id="53" name="Forme libre : forme 52">
            <a:extLst>
              <a:ext uri="{FF2B5EF4-FFF2-40B4-BE49-F238E27FC236}">
                <a16:creationId xmlns:a16="http://schemas.microsoft.com/office/drawing/2014/main" id="{4E96B324-6BDA-34C6-4801-D990BD36F16F}"/>
              </a:ext>
            </a:extLst>
          </p:cNvPr>
          <p:cNvSpPr/>
          <p:nvPr/>
        </p:nvSpPr>
        <p:spPr>
          <a:xfrm>
            <a:off x="11143989" y="2815032"/>
            <a:ext cx="1047507" cy="1047507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25400" cap="flat">
            <a:solidFill>
              <a:srgbClr val="9AC89B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43" name="Graphique 42" descr="Poignée de main contour">
            <a:extLst>
              <a:ext uri="{FF2B5EF4-FFF2-40B4-BE49-F238E27FC236}">
                <a16:creationId xmlns:a16="http://schemas.microsoft.com/office/drawing/2014/main" id="{82B9D9DB-2977-3ED5-9B84-45FD779946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10542" y="289712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17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76558-3E37-023E-E60A-C9EE44843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64;p12">
            <a:extLst>
              <a:ext uri="{FF2B5EF4-FFF2-40B4-BE49-F238E27FC236}">
                <a16:creationId xmlns:a16="http://schemas.microsoft.com/office/drawing/2014/main" id="{475CFDB7-13C3-8F25-B998-F20118DFF205}"/>
              </a:ext>
            </a:extLst>
          </p:cNvPr>
          <p:cNvPicPr preferRelativeResize="0"/>
          <p:nvPr/>
        </p:nvPicPr>
        <p:blipFill>
          <a:blip r:embed="rId2"/>
          <a:srcRect l="6591" t="11901" b="5312"/>
          <a:stretch>
            <a:fillRect/>
          </a:stretch>
        </p:blipFill>
        <p:spPr>
          <a:xfrm>
            <a:off x="0" y="-76749"/>
            <a:ext cx="16200003" cy="80841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9D77AFE-9ED8-7020-D8DA-1BC146096EDD}"/>
              </a:ext>
            </a:extLst>
          </p:cNvPr>
          <p:cNvSpPr/>
          <p:nvPr/>
        </p:nvSpPr>
        <p:spPr>
          <a:xfrm>
            <a:off x="6614265" y="3346225"/>
            <a:ext cx="13643429" cy="3624261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16B8CE6-31F3-2E37-8954-DF216C5D563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099425" y="4182940"/>
            <a:ext cx="6800623" cy="1994392"/>
          </a:xfrm>
        </p:spPr>
        <p:txBody>
          <a:bodyPr lIns="0" tIns="0" rIns="0" bIns="0"/>
          <a:lstStyle/>
          <a:p>
            <a:r>
              <a:rPr lang="fr-FR" sz="7200">
                <a:solidFill>
                  <a:schemeClr val="bg1"/>
                </a:solidFill>
              </a:rPr>
              <a:t>L’EXPERTISE</a:t>
            </a:r>
            <a:br>
              <a:rPr lang="fr-FR" sz="7200">
                <a:solidFill>
                  <a:schemeClr val="bg1"/>
                </a:solidFill>
              </a:rPr>
            </a:br>
            <a:r>
              <a:rPr lang="fr-FR" sz="7200">
                <a:solidFill>
                  <a:schemeClr val="bg1"/>
                </a:solidFill>
              </a:rPr>
              <a:t>ALDES</a:t>
            </a:r>
          </a:p>
        </p:txBody>
      </p:sp>
      <p:cxnSp>
        <p:nvCxnSpPr>
          <p:cNvPr id="9" name="Google Shape;9;p2">
            <a:extLst>
              <a:ext uri="{FF2B5EF4-FFF2-40B4-BE49-F238E27FC236}">
                <a16:creationId xmlns:a16="http://schemas.microsoft.com/office/drawing/2014/main" id="{C2100422-5833-58E6-4C11-CE95F5BC9050}"/>
              </a:ext>
            </a:extLst>
          </p:cNvPr>
          <p:cNvCxnSpPr/>
          <p:nvPr/>
        </p:nvCxnSpPr>
        <p:spPr>
          <a:xfrm>
            <a:off x="996300" y="8006875"/>
            <a:ext cx="14211300" cy="0"/>
          </a:xfrm>
          <a:prstGeom prst="straightConnector1">
            <a:avLst/>
          </a:prstGeom>
          <a:noFill/>
          <a:ln w="28575" cap="flat" cmpd="sng">
            <a:solidFill>
              <a:srgbClr val="001998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60455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657C4-0584-F1B1-C777-401EB3C97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A369B029-47B6-F170-5ED1-26FE36DCB7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0613524">
            <a:off x="-7488431" y="-10648259"/>
            <a:ext cx="18176254" cy="18176244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02751C7-E6F3-B130-C7D7-F48C26FD7B20}"/>
              </a:ext>
            </a:extLst>
          </p:cNvPr>
          <p:cNvSpPr/>
          <p:nvPr/>
        </p:nvSpPr>
        <p:spPr>
          <a:xfrm rot="16200000">
            <a:off x="2063886" y="-1464421"/>
            <a:ext cx="952316" cy="643881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CB943E1-7FBB-617E-4668-5F4523FB12D1}"/>
              </a:ext>
            </a:extLst>
          </p:cNvPr>
          <p:cNvSpPr txBox="1"/>
          <p:nvPr/>
        </p:nvSpPr>
        <p:spPr>
          <a:xfrm>
            <a:off x="938788" y="1498175"/>
            <a:ext cx="4518583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3800">
                <a:solidFill>
                  <a:schemeClr val="bg1"/>
                </a:solidFill>
                <a:latin typeface="Arial Black" panose="020B0A04020102020204" pitchFamily="34" charset="0"/>
              </a:rPr>
              <a:t>Notre expertise</a:t>
            </a:r>
          </a:p>
        </p:txBody>
      </p:sp>
      <p:sp>
        <p:nvSpPr>
          <p:cNvPr id="12" name="TextBox 16">
            <a:extLst>
              <a:ext uri="{FF2B5EF4-FFF2-40B4-BE49-F238E27FC236}">
                <a16:creationId xmlns:a16="http://schemas.microsoft.com/office/drawing/2014/main" id="{53435445-A7F4-3625-E4EB-6859D1984E1C}"/>
              </a:ext>
            </a:extLst>
          </p:cNvPr>
          <p:cNvSpPr txBox="1"/>
          <p:nvPr/>
        </p:nvSpPr>
        <p:spPr>
          <a:xfrm>
            <a:off x="1008063" y="3189477"/>
            <a:ext cx="5569630" cy="27422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fr-FR" sz="2200" b="1" spc="39">
                <a:solidFill>
                  <a:schemeClr val="tx2"/>
                </a:solidFill>
                <a:latin typeface="+mj-lt"/>
              </a:rPr>
              <a:t>Spécialiste de l’aéraulique</a:t>
            </a:r>
            <a:br>
              <a:rPr lang="fr-FR" sz="2200" b="1" spc="39">
                <a:solidFill>
                  <a:schemeClr val="tx2"/>
                </a:solidFill>
                <a:latin typeface="+mj-lt"/>
              </a:rPr>
            </a:br>
            <a:r>
              <a:rPr lang="fr-FR" sz="2200" b="1" spc="39">
                <a:solidFill>
                  <a:schemeClr val="tx2"/>
                </a:solidFill>
                <a:latin typeface="+mj-lt"/>
              </a:rPr>
              <a:t>pour l’habitat et le tertiaire,</a:t>
            </a:r>
            <a:br>
              <a:rPr lang="fr-FR" sz="2200" b="1" spc="39">
                <a:solidFill>
                  <a:schemeClr val="tx2"/>
                </a:solidFill>
                <a:latin typeface="+mj-lt"/>
              </a:rPr>
            </a:br>
            <a:r>
              <a:rPr lang="fr-FR" sz="2200" b="1" spc="39">
                <a:solidFill>
                  <a:schemeClr val="tx2"/>
                </a:solidFill>
                <a:latin typeface="+mj-lt"/>
              </a:rPr>
              <a:t>avec des centaines de milliers</a:t>
            </a:r>
            <a:br>
              <a:rPr lang="fr-FR" sz="2200" b="1" spc="39">
                <a:solidFill>
                  <a:schemeClr val="tx2"/>
                </a:solidFill>
                <a:latin typeface="+mj-lt"/>
              </a:rPr>
            </a:br>
            <a:r>
              <a:rPr lang="fr-FR" sz="2200" b="1" spc="39">
                <a:solidFill>
                  <a:schemeClr val="tx2"/>
                </a:solidFill>
                <a:latin typeface="+mj-lt"/>
              </a:rPr>
              <a:t>de diffuseurs fabriqués</a:t>
            </a:r>
            <a:br>
              <a:rPr lang="fr-FR" sz="2200" b="1" spc="39">
                <a:solidFill>
                  <a:schemeClr val="tx2"/>
                </a:solidFill>
                <a:latin typeface="+mj-lt"/>
              </a:rPr>
            </a:br>
            <a:r>
              <a:rPr lang="fr-FR" sz="2200" b="1" spc="39">
                <a:solidFill>
                  <a:schemeClr val="tx2"/>
                </a:solidFill>
                <a:latin typeface="+mj-lt"/>
              </a:rPr>
              <a:t>dans nos usines et installés à travers le monde, nous mettons</a:t>
            </a:r>
            <a:br>
              <a:rPr lang="fr-FR" sz="2200" b="1" spc="39">
                <a:solidFill>
                  <a:schemeClr val="tx2"/>
                </a:solidFill>
                <a:latin typeface="+mj-lt"/>
              </a:rPr>
            </a:br>
            <a:r>
              <a:rPr lang="fr-FR" sz="2200" b="1" spc="39">
                <a:solidFill>
                  <a:schemeClr val="tx2"/>
                </a:solidFill>
                <a:latin typeface="+mj-lt"/>
              </a:rPr>
              <a:t>à profit notre expérience et</a:t>
            </a:r>
            <a:br>
              <a:rPr lang="fr-FR" sz="2200" b="1" spc="39">
                <a:solidFill>
                  <a:schemeClr val="tx2"/>
                </a:solidFill>
                <a:latin typeface="+mj-lt"/>
              </a:rPr>
            </a:br>
            <a:r>
              <a:rPr lang="fr-FR" sz="2200" b="1" spc="39">
                <a:solidFill>
                  <a:schemeClr val="tx2"/>
                </a:solidFill>
                <a:latin typeface="+mj-lt"/>
              </a:rPr>
              <a:t>notre savoir-faire au service</a:t>
            </a:r>
            <a:br>
              <a:rPr lang="fr-FR" sz="2200" b="1" spc="39">
                <a:solidFill>
                  <a:schemeClr val="tx2"/>
                </a:solidFill>
                <a:latin typeface="+mj-lt"/>
              </a:rPr>
            </a:br>
            <a:r>
              <a:rPr lang="fr-FR" sz="2200" b="1" spc="39">
                <a:solidFill>
                  <a:schemeClr val="tx2"/>
                </a:solidFill>
                <a:latin typeface="+mj-lt"/>
              </a:rPr>
              <a:t>de votre confort.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63EDF86-4A88-2ECB-012C-EC88B40ACE29}"/>
              </a:ext>
            </a:extLst>
          </p:cNvPr>
          <p:cNvSpPr/>
          <p:nvPr/>
        </p:nvSpPr>
        <p:spPr>
          <a:xfrm>
            <a:off x="8953727" y="2231143"/>
            <a:ext cx="7955416" cy="780589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/>
            <a:r>
              <a:rPr lang="fr-FR" sz="2800">
                <a:solidFill>
                  <a:schemeClr val="tx2"/>
                </a:solidFill>
                <a:latin typeface="+mj-lt"/>
              </a:rPr>
              <a:t>La maîtrise de la filière</a:t>
            </a: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8D0F271A-E25B-ADFA-52EA-90D37476AECF}"/>
              </a:ext>
            </a:extLst>
          </p:cNvPr>
          <p:cNvSpPr/>
          <p:nvPr/>
        </p:nvSpPr>
        <p:spPr>
          <a:xfrm>
            <a:off x="7691438" y="2082141"/>
            <a:ext cx="1047507" cy="1047507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25400" cap="flat">
            <a:solidFill>
              <a:srgbClr val="9AC89B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5BB4F42-EB27-6FF5-FFD8-4C136C8C5D51}"/>
              </a:ext>
            </a:extLst>
          </p:cNvPr>
          <p:cNvSpPr txBox="1"/>
          <p:nvPr/>
        </p:nvSpPr>
        <p:spPr>
          <a:xfrm>
            <a:off x="9347200" y="3340628"/>
            <a:ext cx="5848350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000">
                <a:solidFill>
                  <a:schemeClr val="accent5"/>
                </a:solidFill>
              </a:rPr>
              <a:t>Aldes intègre la diffusion d’air dans une logique globale pour les bâtiments tertiaires regroupant</a:t>
            </a:r>
            <a:br>
              <a:rPr lang="fr-FR" sz="2000">
                <a:solidFill>
                  <a:schemeClr val="accent5"/>
                </a:solidFill>
              </a:rPr>
            </a:br>
            <a:r>
              <a:rPr lang="fr-FR" sz="2000">
                <a:solidFill>
                  <a:schemeClr val="accent5"/>
                </a:solidFill>
              </a:rPr>
              <a:t>la ventilation, le confort thermique et la sécurité incendie.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66F5A2C-8C9B-2654-CECB-F153BF8D6E9A}"/>
              </a:ext>
            </a:extLst>
          </p:cNvPr>
          <p:cNvSpPr/>
          <p:nvPr/>
        </p:nvSpPr>
        <p:spPr>
          <a:xfrm>
            <a:off x="8953727" y="5151177"/>
            <a:ext cx="7955416" cy="780589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/>
            <a:r>
              <a:rPr lang="fr-FR" sz="2800">
                <a:solidFill>
                  <a:schemeClr val="tx2"/>
                </a:solidFill>
                <a:latin typeface="+mj-lt"/>
              </a:rPr>
              <a:t>La conception sur-mesure </a:t>
            </a: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B28B2C3-E021-61F4-595E-7FE7C2ECE164}"/>
              </a:ext>
            </a:extLst>
          </p:cNvPr>
          <p:cNvSpPr/>
          <p:nvPr/>
        </p:nvSpPr>
        <p:spPr>
          <a:xfrm>
            <a:off x="7691438" y="5002175"/>
            <a:ext cx="1047507" cy="1047507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25400" cap="flat">
            <a:solidFill>
              <a:srgbClr val="9AC89B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AC356EC-978A-1769-B9F0-78BBC13940E4}"/>
              </a:ext>
            </a:extLst>
          </p:cNvPr>
          <p:cNvSpPr txBox="1"/>
          <p:nvPr/>
        </p:nvSpPr>
        <p:spPr>
          <a:xfrm>
            <a:off x="9347200" y="6260662"/>
            <a:ext cx="5848350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000">
                <a:solidFill>
                  <a:schemeClr val="accent5"/>
                </a:solidFill>
              </a:rPr>
              <a:t>Pour répondre à l’ensemble des besoins</a:t>
            </a:r>
            <a:br>
              <a:rPr lang="fr-FR" sz="2000">
                <a:solidFill>
                  <a:schemeClr val="accent5"/>
                </a:solidFill>
              </a:rPr>
            </a:br>
            <a:r>
              <a:rPr lang="fr-FR" sz="2000">
                <a:solidFill>
                  <a:schemeClr val="accent5"/>
                </a:solidFill>
              </a:rPr>
              <a:t>de diffusion d’air, nous sommes capables de personnaliser nos produits en fonction de</a:t>
            </a:r>
            <a:br>
              <a:rPr lang="fr-FR" sz="2000">
                <a:solidFill>
                  <a:schemeClr val="accent5"/>
                </a:solidFill>
              </a:rPr>
            </a:br>
            <a:r>
              <a:rPr lang="fr-FR" sz="2000">
                <a:solidFill>
                  <a:schemeClr val="accent5"/>
                </a:solidFill>
              </a:rPr>
              <a:t>vos problématiques et contraintes techniques.</a:t>
            </a:r>
          </a:p>
        </p:txBody>
      </p:sp>
      <p:pic>
        <p:nvPicPr>
          <p:cNvPr id="21" name="Graphique 20">
            <a:extLst>
              <a:ext uri="{FF2B5EF4-FFF2-40B4-BE49-F238E27FC236}">
                <a16:creationId xmlns:a16="http://schemas.microsoft.com/office/drawing/2014/main" id="{8D99B824-18B7-0686-4931-F52804A24B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96332" y="5112837"/>
            <a:ext cx="794856" cy="794856"/>
          </a:xfrm>
          <a:prstGeom prst="rect">
            <a:avLst/>
          </a:prstGeom>
        </p:spPr>
      </p:pic>
      <p:pic>
        <p:nvPicPr>
          <p:cNvPr id="23" name="Graphique 22">
            <a:extLst>
              <a:ext uri="{FF2B5EF4-FFF2-40B4-BE49-F238E27FC236}">
                <a16:creationId xmlns:a16="http://schemas.microsoft.com/office/drawing/2014/main" id="{A864ECF9-4327-C7FF-F65F-8ECCCA78AB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85226" y="2213532"/>
            <a:ext cx="659929" cy="79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6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3F3D0-8268-F005-B671-381594D29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4ED55DCB-A7F4-D2E0-852E-8FA8709FA1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0613524">
            <a:off x="8775639" y="-2136212"/>
            <a:ext cx="18176254" cy="18176244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138D41-1FAF-8329-13B5-67A122FAF6BD}"/>
              </a:ext>
            </a:extLst>
          </p:cNvPr>
          <p:cNvSpPr/>
          <p:nvPr/>
        </p:nvSpPr>
        <p:spPr>
          <a:xfrm rot="16200000">
            <a:off x="2277993" y="-2398979"/>
            <a:ext cx="1309490" cy="7507623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8E7362D-CF2C-F19F-244C-D69C53B963DE}"/>
              </a:ext>
            </a:extLst>
          </p:cNvPr>
          <p:cNvSpPr txBox="1"/>
          <p:nvPr/>
        </p:nvSpPr>
        <p:spPr>
          <a:xfrm>
            <a:off x="938788" y="922050"/>
            <a:ext cx="5747762" cy="100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3800" err="1">
                <a:solidFill>
                  <a:schemeClr val="bg1"/>
                </a:solidFill>
                <a:latin typeface="Arial Black" panose="020B0A04020102020204" pitchFamily="34" charset="0"/>
              </a:rPr>
              <a:t>Selector</a:t>
            </a:r>
            <a:r>
              <a:rPr lang="fr-FR" sz="380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fr-FR" sz="3800" err="1">
                <a:solidFill>
                  <a:schemeClr val="bg1"/>
                </a:solidFill>
                <a:latin typeface="Arial Black" panose="020B0A04020102020204" pitchFamily="34" charset="0"/>
              </a:rPr>
              <a:t>Koanda</a:t>
            </a:r>
            <a:r>
              <a:rPr lang="fr-FR" sz="3800">
                <a:solidFill>
                  <a:schemeClr val="bg1"/>
                </a:solidFill>
                <a:latin typeface="Arial Black" panose="020B0A04020102020204" pitchFamily="34" charset="0"/>
              </a:rPr>
              <a:t> 3D</a:t>
            </a:r>
          </a:p>
          <a:p>
            <a:pPr>
              <a:lnSpc>
                <a:spcPct val="90000"/>
              </a:lnSpc>
            </a:pPr>
            <a:r>
              <a:rPr lang="fr-FR" sz="2800">
                <a:solidFill>
                  <a:schemeClr val="bg1"/>
                </a:solidFill>
                <a:latin typeface="Arial Black" panose="020B0A04020102020204" pitchFamily="34" charset="0"/>
              </a:rPr>
              <a:t>Logiciel de sélection</a:t>
            </a:r>
          </a:p>
        </p:txBody>
      </p:sp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F753BD82-34CE-AD33-5307-DB7729C86E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0143161"/>
              </p:ext>
            </p:extLst>
          </p:nvPr>
        </p:nvGraphicFramePr>
        <p:xfrm>
          <a:off x="6883400" y="717217"/>
          <a:ext cx="1216025" cy="1211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16008" imgH="1210995" progId="">
                  <p:embed/>
                </p:oleObj>
              </mc:Choice>
              <mc:Fallback>
                <p:oleObj r:id="rId3" imgW="1216008" imgH="1210995" progId="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F753BD82-34CE-AD33-5307-DB7729C86E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83400" y="717217"/>
                        <a:ext cx="1216025" cy="1211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1570E0E6-B9DF-F857-884F-921B719EB8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7112" y="922050"/>
            <a:ext cx="8186336" cy="66738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EF5761E-0083-1ADF-CEF6-F2D1FC54B9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9737" y="2238850"/>
            <a:ext cx="5766813" cy="115538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77ED8C2-2908-ACEF-010B-0E71DEAFA8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008" y="4389069"/>
            <a:ext cx="6088371" cy="2562841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3EB947B-2040-13E2-9EDF-30895BD2BE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733448" y="922050"/>
            <a:ext cx="1547252" cy="181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98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5AACB-77DD-A9FC-5A0A-15CC59DC7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64;p12">
            <a:extLst>
              <a:ext uri="{FF2B5EF4-FFF2-40B4-BE49-F238E27FC236}">
                <a16:creationId xmlns:a16="http://schemas.microsoft.com/office/drawing/2014/main" id="{B1CE6DA3-88AE-666F-28C5-DAD34F83C42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8500" t="14131" b="10392"/>
          <a:stretch>
            <a:fillRect/>
          </a:stretch>
        </p:blipFill>
        <p:spPr>
          <a:xfrm>
            <a:off x="0" y="-76749"/>
            <a:ext cx="16200003" cy="80841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0547808-9D98-339E-D948-04FFDEC9F0C4}"/>
              </a:ext>
            </a:extLst>
          </p:cNvPr>
          <p:cNvSpPr/>
          <p:nvPr/>
        </p:nvSpPr>
        <p:spPr>
          <a:xfrm>
            <a:off x="6614265" y="1441225"/>
            <a:ext cx="13643429" cy="3624261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2816BEC-A422-3253-B08D-54DE80BCA3D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099425" y="2277940"/>
            <a:ext cx="6800623" cy="1994392"/>
          </a:xfrm>
        </p:spPr>
        <p:txBody>
          <a:bodyPr lIns="0" tIns="0" rIns="0" bIns="0"/>
          <a:lstStyle/>
          <a:p>
            <a:r>
              <a:rPr lang="fr-FR" sz="7200">
                <a:solidFill>
                  <a:schemeClr val="bg1"/>
                </a:solidFill>
              </a:rPr>
              <a:t>STRATÉGIE ET GAMME</a:t>
            </a:r>
          </a:p>
        </p:txBody>
      </p:sp>
      <p:cxnSp>
        <p:nvCxnSpPr>
          <p:cNvPr id="9" name="Google Shape;9;p2">
            <a:extLst>
              <a:ext uri="{FF2B5EF4-FFF2-40B4-BE49-F238E27FC236}">
                <a16:creationId xmlns:a16="http://schemas.microsoft.com/office/drawing/2014/main" id="{DB6A0194-9EEB-FF7F-7FE2-3F712E40D1B0}"/>
              </a:ext>
            </a:extLst>
          </p:cNvPr>
          <p:cNvCxnSpPr/>
          <p:nvPr/>
        </p:nvCxnSpPr>
        <p:spPr>
          <a:xfrm>
            <a:off x="996300" y="8006875"/>
            <a:ext cx="14211300" cy="0"/>
          </a:xfrm>
          <a:prstGeom prst="straightConnector1">
            <a:avLst/>
          </a:prstGeom>
          <a:noFill/>
          <a:ln w="28575" cap="flat" cmpd="sng">
            <a:solidFill>
              <a:srgbClr val="001998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76409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59714-62FB-A371-C730-AD78F27D5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BD289477-4B8C-D913-76E0-5CBA07286D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-1231144" y="-5295900"/>
            <a:ext cx="18313860" cy="1831385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BD8DE0D-3E53-7AA6-0F95-A456B1BF5218}"/>
              </a:ext>
            </a:extLst>
          </p:cNvPr>
          <p:cNvSpPr/>
          <p:nvPr/>
        </p:nvSpPr>
        <p:spPr>
          <a:xfrm>
            <a:off x="5401228" y="1008063"/>
            <a:ext cx="5422349" cy="113589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000">
                <a:solidFill>
                  <a:schemeClr val="bg1"/>
                </a:solidFill>
                <a:latin typeface="+mj-lt"/>
              </a:rPr>
              <a:t>Stratégie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8F3B5A1-3223-F46D-F126-97B4A75A1B5E}"/>
              </a:ext>
            </a:extLst>
          </p:cNvPr>
          <p:cNvGrpSpPr/>
          <p:nvPr/>
        </p:nvGrpSpPr>
        <p:grpSpPr>
          <a:xfrm>
            <a:off x="4013200" y="2832857"/>
            <a:ext cx="8174038" cy="4304646"/>
            <a:chOff x="4013200" y="2832857"/>
            <a:chExt cx="8174038" cy="430464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B94C70C-57C1-B1E6-AB10-2614B4D3DC5A}"/>
                </a:ext>
              </a:extLst>
            </p:cNvPr>
            <p:cNvSpPr/>
            <p:nvPr/>
          </p:nvSpPr>
          <p:spPr>
            <a:xfrm>
              <a:off x="5688849" y="3061968"/>
              <a:ext cx="4822740" cy="1139892"/>
            </a:xfrm>
            <a:prstGeom prst="roundRect">
              <a:avLst>
                <a:gd name="adj" fmla="val 50000"/>
              </a:avLst>
            </a:prstGeom>
            <a:solidFill>
              <a:srgbClr val="9AC8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5400">
                  <a:solidFill>
                    <a:schemeClr val="tx2"/>
                  </a:solidFill>
                  <a:latin typeface="+mj-lt"/>
                </a:rPr>
                <a:t>Prix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4C661F94-0190-BE13-2162-6AB692680A29}"/>
                </a:ext>
              </a:extLst>
            </p:cNvPr>
            <p:cNvSpPr txBox="1"/>
            <p:nvPr/>
          </p:nvSpPr>
          <p:spPr>
            <a:xfrm>
              <a:off x="4013200" y="4829179"/>
              <a:ext cx="8174038" cy="230832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FR" sz="3000">
                  <a:solidFill>
                    <a:srgbClr val="28348B"/>
                  </a:solidFill>
                  <a:latin typeface="+mj-lt"/>
                </a:rPr>
                <a:t>Engagement prix marché</a:t>
              </a:r>
            </a:p>
            <a:p>
              <a:pPr algn="ctr"/>
              <a:endParaRPr lang="fr-FR" sz="3000">
                <a:effectLst/>
                <a:latin typeface="+mn-lt"/>
              </a:endParaRPr>
            </a:p>
            <a:p>
              <a:pPr algn="ctr"/>
              <a:r>
                <a:rPr lang="fr-FR" sz="3000">
                  <a:solidFill>
                    <a:srgbClr val="28348B"/>
                  </a:solidFill>
                  <a:latin typeface="+mj-lt"/>
                </a:rPr>
                <a:t>Repositionnement</a:t>
              </a:r>
              <a:r>
                <a:rPr lang="fr-FR" sz="3000">
                  <a:solidFill>
                    <a:srgbClr val="28348B"/>
                  </a:solidFill>
                  <a:latin typeface="+mn-lt"/>
                </a:rPr>
                <a:t> de 250 références</a:t>
              </a:r>
            </a:p>
            <a:p>
              <a:pPr algn="ctr"/>
              <a:endParaRPr lang="fr-FR" sz="3000">
                <a:solidFill>
                  <a:srgbClr val="28348B"/>
                </a:solidFill>
                <a:latin typeface="+mn-lt"/>
              </a:endParaRPr>
            </a:p>
            <a:p>
              <a:pPr algn="ctr"/>
              <a:r>
                <a:rPr lang="fr-FR" sz="3000">
                  <a:solidFill>
                    <a:srgbClr val="28348B"/>
                  </a:solidFill>
                  <a:latin typeface="+mj-lt"/>
                </a:rPr>
                <a:t>-12% </a:t>
              </a:r>
              <a:r>
                <a:rPr lang="fr-FR" sz="3000">
                  <a:solidFill>
                    <a:srgbClr val="28348B"/>
                  </a:solidFill>
                  <a:latin typeface="+mn-lt"/>
                </a:rPr>
                <a:t>en moyenne</a:t>
              </a:r>
            </a:p>
          </p:txBody>
        </p: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28DDC79F-447A-9A42-16F8-2ACDB1950C99}"/>
                </a:ext>
              </a:extLst>
            </p:cNvPr>
            <p:cNvGrpSpPr/>
            <p:nvPr/>
          </p:nvGrpSpPr>
          <p:grpSpPr>
            <a:xfrm>
              <a:off x="5254651" y="2832857"/>
              <a:ext cx="1598114" cy="1598114"/>
              <a:chOff x="4805196" y="3297705"/>
              <a:chExt cx="1135894" cy="1135894"/>
            </a:xfrm>
          </p:grpSpPr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CFD0518F-6BA9-8C0E-E35F-E6A804E2B462}"/>
                  </a:ext>
                </a:extLst>
              </p:cNvPr>
              <p:cNvSpPr/>
              <p:nvPr/>
            </p:nvSpPr>
            <p:spPr>
              <a:xfrm>
                <a:off x="4805196" y="3297705"/>
                <a:ext cx="1135894" cy="1135894"/>
              </a:xfrm>
              <a:custGeom>
                <a:avLst/>
                <a:gdLst>
                  <a:gd name="connsiteX0" fmla="*/ 2231697 w 2483278"/>
                  <a:gd name="connsiteY0" fmla="*/ 242866 h 2483859"/>
                  <a:gd name="connsiteX1" fmla="*/ 1244544 w 2483278"/>
                  <a:gd name="connsiteY1" fmla="*/ 0 h 2483859"/>
                  <a:gd name="connsiteX2" fmla="*/ 1239896 w 2483278"/>
                  <a:gd name="connsiteY2" fmla="*/ 0 h 2483859"/>
                  <a:gd name="connsiteX3" fmla="*/ 252744 w 2483278"/>
                  <a:gd name="connsiteY3" fmla="*/ 242866 h 2483859"/>
                  <a:gd name="connsiteX4" fmla="*/ 0 w 2483278"/>
                  <a:gd name="connsiteY4" fmla="*/ 1242220 h 2483859"/>
                  <a:gd name="connsiteX5" fmla="*/ 252163 w 2483278"/>
                  <a:gd name="connsiteY5" fmla="*/ 2240993 h 2483859"/>
                  <a:gd name="connsiteX6" fmla="*/ 1239315 w 2483278"/>
                  <a:gd name="connsiteY6" fmla="*/ 2483860 h 2483859"/>
                  <a:gd name="connsiteX7" fmla="*/ 1243963 w 2483278"/>
                  <a:gd name="connsiteY7" fmla="*/ 2483860 h 2483859"/>
                  <a:gd name="connsiteX8" fmla="*/ 2231116 w 2483278"/>
                  <a:gd name="connsiteY8" fmla="*/ 2240993 h 2483859"/>
                  <a:gd name="connsiteX9" fmla="*/ 2483279 w 2483278"/>
                  <a:gd name="connsiteY9" fmla="*/ 1242220 h 2483859"/>
                  <a:gd name="connsiteX10" fmla="*/ 2231116 w 2483278"/>
                  <a:gd name="connsiteY10" fmla="*/ 242866 h 2483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83278" h="2483859">
                    <a:moveTo>
                      <a:pt x="2231697" y="242866"/>
                    </a:moveTo>
                    <a:cubicBezTo>
                      <a:pt x="1990574" y="1162"/>
                      <a:pt x="1543189" y="0"/>
                      <a:pt x="1244544" y="0"/>
                    </a:cubicBezTo>
                    <a:lnTo>
                      <a:pt x="1239896" y="0"/>
                    </a:lnTo>
                    <a:cubicBezTo>
                      <a:pt x="941252" y="0"/>
                      <a:pt x="493867" y="1162"/>
                      <a:pt x="252744" y="242866"/>
                    </a:cubicBezTo>
                    <a:cubicBezTo>
                      <a:pt x="30794" y="465397"/>
                      <a:pt x="0" y="854680"/>
                      <a:pt x="0" y="1242220"/>
                    </a:cubicBezTo>
                    <a:cubicBezTo>
                      <a:pt x="0" y="1629760"/>
                      <a:pt x="30794" y="2019044"/>
                      <a:pt x="252163" y="2240993"/>
                    </a:cubicBezTo>
                    <a:cubicBezTo>
                      <a:pt x="493286" y="2482698"/>
                      <a:pt x="940671" y="2483860"/>
                      <a:pt x="1239315" y="2483860"/>
                    </a:cubicBezTo>
                    <a:lnTo>
                      <a:pt x="1243963" y="2483860"/>
                    </a:lnTo>
                    <a:cubicBezTo>
                      <a:pt x="1542608" y="2483860"/>
                      <a:pt x="1989993" y="2482698"/>
                      <a:pt x="2231116" y="2240993"/>
                    </a:cubicBezTo>
                    <a:cubicBezTo>
                      <a:pt x="2453066" y="2018463"/>
                      <a:pt x="2483279" y="1629760"/>
                      <a:pt x="2483279" y="1242220"/>
                    </a:cubicBezTo>
                    <a:cubicBezTo>
                      <a:pt x="2483279" y="854680"/>
                      <a:pt x="2452485" y="465397"/>
                      <a:pt x="2231116" y="242866"/>
                    </a:cubicBezTo>
                  </a:path>
                </a:pathLst>
              </a:custGeom>
              <a:solidFill>
                <a:schemeClr val="bg1"/>
              </a:solidFill>
              <a:ln w="38100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930C469C-1A8E-2D86-3242-1BE26771ED0B}"/>
                  </a:ext>
                </a:extLst>
              </p:cNvPr>
              <p:cNvGrpSpPr/>
              <p:nvPr/>
            </p:nvGrpSpPr>
            <p:grpSpPr>
              <a:xfrm>
                <a:off x="5012256" y="3389806"/>
                <a:ext cx="676593" cy="951692"/>
                <a:chOff x="8535122" y="1678771"/>
                <a:chExt cx="488689" cy="687387"/>
              </a:xfrm>
              <a:solidFill>
                <a:schemeClr val="tx2"/>
              </a:solidFill>
            </p:grpSpPr>
            <p:pic>
              <p:nvPicPr>
                <p:cNvPr id="23" name="Graphique 22">
                  <a:extLst>
                    <a:ext uri="{FF2B5EF4-FFF2-40B4-BE49-F238E27FC236}">
                      <a16:creationId xmlns:a16="http://schemas.microsoft.com/office/drawing/2014/main" id="{D0551448-C658-DD99-E470-50DA4036CF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535122" y="1678771"/>
                  <a:ext cx="488689" cy="687387"/>
                </a:xfrm>
                <a:prstGeom prst="rect">
                  <a:avLst/>
                </a:prstGeom>
              </p:spPr>
            </p:pic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D1137ECD-54D5-A24C-5F27-52FA1A19FEDE}"/>
                    </a:ext>
                  </a:extLst>
                </p:cNvPr>
                <p:cNvSpPr txBox="1"/>
                <p:nvPr/>
              </p:nvSpPr>
              <p:spPr>
                <a:xfrm>
                  <a:off x="8688881" y="1820091"/>
                  <a:ext cx="292101" cy="26860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>
                    <a:lnSpc>
                      <a:spcPct val="85000"/>
                    </a:lnSpc>
                  </a:pPr>
                  <a:r>
                    <a:rPr lang="fr-FR" sz="4000">
                      <a:solidFill>
                        <a:schemeClr val="tx2"/>
                      </a:solidFill>
                      <a:latin typeface="+mn-lt"/>
                    </a:rPr>
                    <a:t>€</a:t>
                  </a:r>
                  <a:endParaRPr lang="fr-FR" sz="1800">
                    <a:solidFill>
                      <a:schemeClr val="tx2"/>
                    </a:solidFill>
                    <a:latin typeface="+mn-lt"/>
                  </a:endParaRPr>
                </a:p>
              </p:txBody>
            </p:sp>
          </p:grpSp>
        </p:grp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3896F9CC-416D-B720-C680-C41197B66850}"/>
              </a:ext>
            </a:extLst>
          </p:cNvPr>
          <p:cNvGrpSpPr/>
          <p:nvPr/>
        </p:nvGrpSpPr>
        <p:grpSpPr>
          <a:xfrm>
            <a:off x="16606684" y="2686026"/>
            <a:ext cx="13613676" cy="5227322"/>
            <a:chOff x="16606684" y="2686026"/>
            <a:chExt cx="13613676" cy="5227322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5D7B07B-9BCE-3DBB-EBEE-0AEE6BD5B7F5}"/>
                </a:ext>
              </a:extLst>
            </p:cNvPr>
            <p:cNvSpPr/>
            <p:nvPr/>
          </p:nvSpPr>
          <p:spPr>
            <a:xfrm>
              <a:off x="20704568" y="2914483"/>
              <a:ext cx="6441775" cy="1141200"/>
            </a:xfrm>
            <a:prstGeom prst="roundRect">
              <a:avLst>
                <a:gd name="adj" fmla="val 50000"/>
              </a:avLst>
            </a:prstGeom>
            <a:solidFill>
              <a:srgbClr val="9AC8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5400">
                  <a:solidFill>
                    <a:schemeClr val="tx2"/>
                  </a:solidFill>
                  <a:latin typeface="+mj-lt"/>
                </a:rPr>
                <a:t>Disponibilité</a:t>
              </a: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2CA7E37-C93B-7BF7-2319-3185E0A7D68D}"/>
                </a:ext>
              </a:extLst>
            </p:cNvPr>
            <p:cNvGrpSpPr/>
            <p:nvPr/>
          </p:nvGrpSpPr>
          <p:grpSpPr>
            <a:xfrm>
              <a:off x="19680701" y="2686026"/>
              <a:ext cx="1598114" cy="1598114"/>
              <a:chOff x="17202972" y="3061968"/>
              <a:chExt cx="1598114" cy="1598114"/>
            </a:xfrm>
          </p:grpSpPr>
          <p:sp>
            <p:nvSpPr>
              <p:cNvPr id="4" name="Forme libre : forme 3">
                <a:extLst>
                  <a:ext uri="{FF2B5EF4-FFF2-40B4-BE49-F238E27FC236}">
                    <a16:creationId xmlns:a16="http://schemas.microsoft.com/office/drawing/2014/main" id="{6857C5F0-0C7B-F4EC-9316-1C0710CAD6CB}"/>
                  </a:ext>
                </a:extLst>
              </p:cNvPr>
              <p:cNvSpPr/>
              <p:nvPr/>
            </p:nvSpPr>
            <p:spPr>
              <a:xfrm>
                <a:off x="17202972" y="3061968"/>
                <a:ext cx="1598114" cy="1598114"/>
              </a:xfrm>
              <a:custGeom>
                <a:avLst/>
                <a:gdLst>
                  <a:gd name="connsiteX0" fmla="*/ 2231697 w 2483278"/>
                  <a:gd name="connsiteY0" fmla="*/ 242866 h 2483859"/>
                  <a:gd name="connsiteX1" fmla="*/ 1244544 w 2483278"/>
                  <a:gd name="connsiteY1" fmla="*/ 0 h 2483859"/>
                  <a:gd name="connsiteX2" fmla="*/ 1239896 w 2483278"/>
                  <a:gd name="connsiteY2" fmla="*/ 0 h 2483859"/>
                  <a:gd name="connsiteX3" fmla="*/ 252744 w 2483278"/>
                  <a:gd name="connsiteY3" fmla="*/ 242866 h 2483859"/>
                  <a:gd name="connsiteX4" fmla="*/ 0 w 2483278"/>
                  <a:gd name="connsiteY4" fmla="*/ 1242220 h 2483859"/>
                  <a:gd name="connsiteX5" fmla="*/ 252163 w 2483278"/>
                  <a:gd name="connsiteY5" fmla="*/ 2240993 h 2483859"/>
                  <a:gd name="connsiteX6" fmla="*/ 1239315 w 2483278"/>
                  <a:gd name="connsiteY6" fmla="*/ 2483860 h 2483859"/>
                  <a:gd name="connsiteX7" fmla="*/ 1243963 w 2483278"/>
                  <a:gd name="connsiteY7" fmla="*/ 2483860 h 2483859"/>
                  <a:gd name="connsiteX8" fmla="*/ 2231116 w 2483278"/>
                  <a:gd name="connsiteY8" fmla="*/ 2240993 h 2483859"/>
                  <a:gd name="connsiteX9" fmla="*/ 2483279 w 2483278"/>
                  <a:gd name="connsiteY9" fmla="*/ 1242220 h 2483859"/>
                  <a:gd name="connsiteX10" fmla="*/ 2231116 w 2483278"/>
                  <a:gd name="connsiteY10" fmla="*/ 242866 h 2483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83278" h="2483859">
                    <a:moveTo>
                      <a:pt x="2231697" y="242866"/>
                    </a:moveTo>
                    <a:cubicBezTo>
                      <a:pt x="1990574" y="1162"/>
                      <a:pt x="1543189" y="0"/>
                      <a:pt x="1244544" y="0"/>
                    </a:cubicBezTo>
                    <a:lnTo>
                      <a:pt x="1239896" y="0"/>
                    </a:lnTo>
                    <a:cubicBezTo>
                      <a:pt x="941252" y="0"/>
                      <a:pt x="493867" y="1162"/>
                      <a:pt x="252744" y="242866"/>
                    </a:cubicBezTo>
                    <a:cubicBezTo>
                      <a:pt x="30794" y="465397"/>
                      <a:pt x="0" y="854680"/>
                      <a:pt x="0" y="1242220"/>
                    </a:cubicBezTo>
                    <a:cubicBezTo>
                      <a:pt x="0" y="1629760"/>
                      <a:pt x="30794" y="2019044"/>
                      <a:pt x="252163" y="2240993"/>
                    </a:cubicBezTo>
                    <a:cubicBezTo>
                      <a:pt x="493286" y="2482698"/>
                      <a:pt x="940671" y="2483860"/>
                      <a:pt x="1239315" y="2483860"/>
                    </a:cubicBezTo>
                    <a:lnTo>
                      <a:pt x="1243963" y="2483860"/>
                    </a:lnTo>
                    <a:cubicBezTo>
                      <a:pt x="1542608" y="2483860"/>
                      <a:pt x="1989993" y="2482698"/>
                      <a:pt x="2231116" y="2240993"/>
                    </a:cubicBezTo>
                    <a:cubicBezTo>
                      <a:pt x="2453066" y="2018463"/>
                      <a:pt x="2483279" y="1629760"/>
                      <a:pt x="2483279" y="1242220"/>
                    </a:cubicBezTo>
                    <a:cubicBezTo>
                      <a:pt x="2483279" y="854680"/>
                      <a:pt x="2452485" y="465397"/>
                      <a:pt x="2231116" y="242866"/>
                    </a:cubicBezTo>
                  </a:path>
                </a:pathLst>
              </a:custGeom>
              <a:solidFill>
                <a:schemeClr val="bg1"/>
              </a:solidFill>
              <a:ln w="38100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pic>
            <p:nvPicPr>
              <p:cNvPr id="25" name="Graphique 24">
                <a:extLst>
                  <a:ext uri="{FF2B5EF4-FFF2-40B4-BE49-F238E27FC236}">
                    <a16:creationId xmlns:a16="http://schemas.microsoft.com/office/drawing/2014/main" id="{500A200B-D2B7-D81E-80A0-BD17AA24A9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7500454" y="3290425"/>
                <a:ext cx="1003150" cy="1141199"/>
              </a:xfrm>
              <a:prstGeom prst="rect">
                <a:avLst/>
              </a:prstGeom>
            </p:spPr>
          </p:pic>
        </p:grp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9F223020-9FF7-0D28-5C45-CC663A94FB25}"/>
                </a:ext>
              </a:extLst>
            </p:cNvPr>
            <p:cNvSpPr txBox="1"/>
            <p:nvPr/>
          </p:nvSpPr>
          <p:spPr>
            <a:xfrm>
              <a:off x="16606684" y="4681694"/>
              <a:ext cx="13613676" cy="323165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2400"/>
                </a:spcAft>
              </a:pPr>
              <a:r>
                <a:rPr lang="fr-FR" sz="3000">
                  <a:solidFill>
                    <a:srgbClr val="28348B"/>
                  </a:solidFill>
                  <a:latin typeface="+mn-lt"/>
                </a:rPr>
                <a:t>Mise en </a:t>
              </a:r>
              <a:r>
                <a:rPr lang="fr-FR" sz="3000">
                  <a:solidFill>
                    <a:srgbClr val="28348B"/>
                  </a:solidFill>
                  <a:latin typeface="+mj-lt"/>
                </a:rPr>
                <a:t>stock de produits standard</a:t>
              </a:r>
            </a:p>
            <a:p>
              <a:pPr algn="ctr">
                <a:spcAft>
                  <a:spcPts val="2400"/>
                </a:spcAft>
              </a:pPr>
              <a:r>
                <a:rPr lang="fr-FR" sz="3000">
                  <a:solidFill>
                    <a:srgbClr val="28348B"/>
                  </a:solidFill>
                  <a:latin typeface="+mj-lt"/>
                </a:rPr>
                <a:t>Facile à chiffrer, facile à commander</a:t>
              </a:r>
              <a:br>
                <a:rPr lang="fr-FR" sz="3000">
                  <a:solidFill>
                    <a:srgbClr val="28348B"/>
                  </a:solidFill>
                  <a:latin typeface="+mj-lt"/>
                </a:rPr>
              </a:br>
              <a:r>
                <a:rPr lang="fr-FR" sz="3000">
                  <a:solidFill>
                    <a:srgbClr val="28348B"/>
                  </a:solidFill>
                  <a:latin typeface="+mn-lt"/>
                </a:rPr>
                <a:t>grâce à la création de nouveaux codes adaptés aux chantiers</a:t>
              </a:r>
            </a:p>
            <a:p>
              <a:pPr algn="ctr">
                <a:spcAft>
                  <a:spcPts val="2400"/>
                </a:spcAft>
              </a:pPr>
              <a:r>
                <a:rPr lang="fr-FR" sz="3000">
                  <a:solidFill>
                    <a:srgbClr val="28348B"/>
                  </a:solidFill>
                  <a:latin typeface="+mn-lt"/>
                </a:rPr>
                <a:t>Création de </a:t>
              </a:r>
              <a:r>
                <a:rPr lang="fr-FR" sz="3000">
                  <a:solidFill>
                    <a:srgbClr val="28348B"/>
                  </a:solidFill>
                  <a:latin typeface="+mj-lt"/>
                </a:rPr>
                <a:t>330 références CFG</a:t>
              </a:r>
              <a:r>
                <a:rPr lang="fr-FR" sz="3000">
                  <a:solidFill>
                    <a:srgbClr val="28348B"/>
                  </a:solidFill>
                  <a:latin typeface="+mn-lt"/>
                </a:rPr>
                <a:t> sur un total de + de 1 300 références</a:t>
              </a:r>
            </a:p>
            <a:p>
              <a:pPr algn="ctr">
                <a:spcAft>
                  <a:spcPts val="2400"/>
                </a:spcAft>
              </a:pPr>
              <a:r>
                <a:rPr lang="fr-FR" sz="3000">
                  <a:solidFill>
                    <a:srgbClr val="28348B"/>
                  </a:solidFill>
                  <a:latin typeface="+mj-lt"/>
                </a:rPr>
                <a:t>442 références </a:t>
              </a:r>
              <a:r>
                <a:rPr lang="fr-FR" sz="3000">
                  <a:solidFill>
                    <a:srgbClr val="28348B"/>
                  </a:solidFill>
                  <a:latin typeface="+mn-lt"/>
                </a:rPr>
                <a:t>en stock </a:t>
              </a:r>
              <a:r>
                <a:rPr lang="fr-FR" sz="3000" i="1">
                  <a:solidFill>
                    <a:srgbClr val="28348B"/>
                  </a:solidFill>
                  <a:latin typeface="+mn-lt"/>
                </a:rPr>
                <a:t>(+ 160 </a:t>
              </a:r>
              <a:r>
                <a:rPr lang="fr-FR" sz="3000" i="1" err="1">
                  <a:solidFill>
                    <a:srgbClr val="28348B"/>
                  </a:solidFill>
                  <a:latin typeface="+mn-lt"/>
                </a:rPr>
                <a:t>refs</a:t>
              </a:r>
              <a:r>
                <a:rPr lang="fr-FR" sz="3000" i="1">
                  <a:solidFill>
                    <a:srgbClr val="28348B"/>
                  </a:solidFill>
                  <a:latin typeface="+mn-lt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1507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0441E-6 4.25119E-7 L -0.7949 4.25119E-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74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3435E-6 3.63027E-6 L -0.94522 -0.02205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61" y="-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21BBB156-9818-659A-D322-807511AF40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7071374" y="-3867169"/>
            <a:ext cx="14646105" cy="14646097"/>
          </a:xfrm>
          <a:prstGeom prst="rect">
            <a:avLst/>
          </a:prstGeom>
        </p:spPr>
      </p:pic>
      <p:pic>
        <p:nvPicPr>
          <p:cNvPr id="7" name="Image 6" descr="Une image contenant texte, conception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DC02C179-4D48-47A1-5727-25BC3F265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6"/>
          <a:stretch>
            <a:fillRect/>
          </a:stretch>
        </p:blipFill>
        <p:spPr>
          <a:xfrm>
            <a:off x="6962218" y="253798"/>
            <a:ext cx="8052194" cy="759843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E2A0E3E-8A96-2313-F4C6-5E9C494440DF}"/>
              </a:ext>
            </a:extLst>
          </p:cNvPr>
          <p:cNvSpPr/>
          <p:nvPr/>
        </p:nvSpPr>
        <p:spPr>
          <a:xfrm rot="16200000">
            <a:off x="1899270" y="-1979780"/>
            <a:ext cx="1531936" cy="7507623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A219B68-E459-4487-B2FB-60F2FCC414D7}"/>
              </a:ext>
            </a:extLst>
          </p:cNvPr>
          <p:cNvSpPr txBox="1"/>
          <p:nvPr/>
        </p:nvSpPr>
        <p:spPr>
          <a:xfrm>
            <a:off x="1480457" y="1227411"/>
            <a:ext cx="3996069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3800">
                <a:solidFill>
                  <a:schemeClr val="bg1"/>
                </a:solidFill>
                <a:latin typeface="Arial Black" panose="020B0A04020102020204" pitchFamily="34" charset="0"/>
              </a:rPr>
              <a:t>Présentation</a:t>
            </a:r>
            <a:br>
              <a:rPr lang="fr-FR" sz="380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fr-FR" sz="3800">
                <a:solidFill>
                  <a:schemeClr val="bg1"/>
                </a:solidFill>
                <a:latin typeface="Arial Black" panose="020B0A04020102020204" pitchFamily="34" charset="0"/>
              </a:rPr>
              <a:t>de la gamme</a:t>
            </a:r>
          </a:p>
        </p:txBody>
      </p:sp>
      <p:sp>
        <p:nvSpPr>
          <p:cNvPr id="9" name="TextBox 16">
            <a:extLst>
              <a:ext uri="{FF2B5EF4-FFF2-40B4-BE49-F238E27FC236}">
                <a16:creationId xmlns:a16="http://schemas.microsoft.com/office/drawing/2014/main" id="{C38B13DE-A04A-4F29-B67A-7BA661140D12}"/>
              </a:ext>
            </a:extLst>
          </p:cNvPr>
          <p:cNvSpPr txBox="1"/>
          <p:nvPr/>
        </p:nvSpPr>
        <p:spPr>
          <a:xfrm>
            <a:off x="1480457" y="3531067"/>
            <a:ext cx="4938593" cy="1938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fr-FR" sz="2800" b="1" spc="39">
                <a:solidFill>
                  <a:schemeClr val="tx2"/>
                </a:solidFill>
                <a:latin typeface="+mj-lt"/>
              </a:rPr>
              <a:t>Afin de répondre à tous</a:t>
            </a:r>
            <a:br>
              <a:rPr lang="fr-FR" sz="2800" b="1" spc="39">
                <a:solidFill>
                  <a:schemeClr val="tx2"/>
                </a:solidFill>
                <a:latin typeface="+mj-lt"/>
              </a:rPr>
            </a:br>
            <a:r>
              <a:rPr lang="fr-FR" sz="2800" b="1" spc="39">
                <a:solidFill>
                  <a:schemeClr val="tx2"/>
                </a:solidFill>
                <a:latin typeface="+mj-lt"/>
              </a:rPr>
              <a:t>vos besoins et projets, Aldes vous accompagne avec une large gamme</a:t>
            </a:r>
            <a:br>
              <a:rPr lang="fr-FR" sz="2800" b="1" spc="39">
                <a:solidFill>
                  <a:schemeClr val="tx2"/>
                </a:solidFill>
                <a:latin typeface="+mj-lt"/>
              </a:rPr>
            </a:br>
            <a:r>
              <a:rPr lang="fr-FR" sz="2800" b="1" spc="39">
                <a:solidFill>
                  <a:schemeClr val="tx2"/>
                </a:solidFill>
                <a:latin typeface="+mj-lt"/>
              </a:rPr>
              <a:t>de diffuseurs.</a:t>
            </a:r>
          </a:p>
        </p:txBody>
      </p:sp>
    </p:spTree>
    <p:extLst>
      <p:ext uri="{BB962C8B-B14F-4D97-AF65-F5344CB8AC3E}">
        <p14:creationId xmlns:p14="http://schemas.microsoft.com/office/powerpoint/2010/main" val="63113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1E3EBD05-6293-4FCD-72DA-239A166D71EA}"/>
              </a:ext>
            </a:extLst>
          </p:cNvPr>
          <p:cNvGrpSpPr/>
          <p:nvPr/>
        </p:nvGrpSpPr>
        <p:grpSpPr>
          <a:xfrm>
            <a:off x="8185077" y="-1274206"/>
            <a:ext cx="487662" cy="487662"/>
            <a:chOff x="3625594" y="8061026"/>
            <a:chExt cx="601663" cy="601663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5105EA47-5D71-FD01-D26F-B96AAF46F792}"/>
                </a:ext>
              </a:extLst>
            </p:cNvPr>
            <p:cNvSpPr/>
            <p:nvPr/>
          </p:nvSpPr>
          <p:spPr>
            <a:xfrm>
              <a:off x="3625594" y="8061026"/>
              <a:ext cx="601663" cy="60166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Flèche : chevron 9">
              <a:extLst>
                <a:ext uri="{FF2B5EF4-FFF2-40B4-BE49-F238E27FC236}">
                  <a16:creationId xmlns:a16="http://schemas.microsoft.com/office/drawing/2014/main" id="{A70A37F0-9AD6-3ECD-BD5E-7FDD34E41A24}"/>
                </a:ext>
              </a:extLst>
            </p:cNvPr>
            <p:cNvSpPr/>
            <p:nvPr/>
          </p:nvSpPr>
          <p:spPr>
            <a:xfrm rot="16200000">
              <a:off x="3741025" y="8147288"/>
              <a:ext cx="370800" cy="429138"/>
            </a:xfrm>
            <a:prstGeom prst="chevron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E0CBBE8-2727-CE6E-BFC2-5C0CB0D335FA}"/>
              </a:ext>
            </a:extLst>
          </p:cNvPr>
          <p:cNvGrpSpPr/>
          <p:nvPr/>
        </p:nvGrpSpPr>
        <p:grpSpPr>
          <a:xfrm>
            <a:off x="7488238" y="-1274206"/>
            <a:ext cx="487662" cy="487662"/>
            <a:chOff x="2795405" y="8061026"/>
            <a:chExt cx="601663" cy="601663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D33A77A-3B8A-6446-4ADB-8728A5CC35DA}"/>
                </a:ext>
              </a:extLst>
            </p:cNvPr>
            <p:cNvSpPr/>
            <p:nvPr/>
          </p:nvSpPr>
          <p:spPr>
            <a:xfrm>
              <a:off x="2795405" y="8061026"/>
              <a:ext cx="601663" cy="60166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9AC8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Flèche : chevron 18">
              <a:extLst>
                <a:ext uri="{FF2B5EF4-FFF2-40B4-BE49-F238E27FC236}">
                  <a16:creationId xmlns:a16="http://schemas.microsoft.com/office/drawing/2014/main" id="{3F27B2E8-D46A-DC21-AFEF-96BEEF7EB9ED}"/>
                </a:ext>
              </a:extLst>
            </p:cNvPr>
            <p:cNvSpPr/>
            <p:nvPr/>
          </p:nvSpPr>
          <p:spPr>
            <a:xfrm rot="10800000">
              <a:off x="2910836" y="8147288"/>
              <a:ext cx="370800" cy="429138"/>
            </a:xfrm>
            <a:prstGeom prst="chevron">
              <a:avLst/>
            </a:prstGeom>
            <a:solidFill>
              <a:srgbClr val="9AC8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996CC53-6F6C-1F72-F798-7B55EB2DCFFC}"/>
              </a:ext>
            </a:extLst>
          </p:cNvPr>
          <p:cNvGrpSpPr/>
          <p:nvPr/>
        </p:nvGrpSpPr>
        <p:grpSpPr>
          <a:xfrm>
            <a:off x="8882045" y="-1274206"/>
            <a:ext cx="487662" cy="487662"/>
            <a:chOff x="4455783" y="8061026"/>
            <a:chExt cx="601663" cy="601663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585F2FE-5025-3BF7-11AC-A473F20E67C9}"/>
                </a:ext>
              </a:extLst>
            </p:cNvPr>
            <p:cNvSpPr/>
            <p:nvPr/>
          </p:nvSpPr>
          <p:spPr>
            <a:xfrm>
              <a:off x="4455783" y="8061026"/>
              <a:ext cx="601663" cy="60166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9AC8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Flèche : chevron 24">
              <a:extLst>
                <a:ext uri="{FF2B5EF4-FFF2-40B4-BE49-F238E27FC236}">
                  <a16:creationId xmlns:a16="http://schemas.microsoft.com/office/drawing/2014/main" id="{3B5BBD84-BEA5-1D62-62F1-BAF681E1F200}"/>
                </a:ext>
              </a:extLst>
            </p:cNvPr>
            <p:cNvSpPr/>
            <p:nvPr/>
          </p:nvSpPr>
          <p:spPr>
            <a:xfrm>
              <a:off x="4571214" y="8147288"/>
              <a:ext cx="370800" cy="429138"/>
            </a:xfrm>
            <a:prstGeom prst="chevron">
              <a:avLst/>
            </a:prstGeom>
            <a:solidFill>
              <a:srgbClr val="9AC8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F2BD7153-118D-D3BA-F029-2B379D713B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5439747" y="-7413698"/>
            <a:ext cx="19667640" cy="19656828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83237911-F0F3-3C5A-3144-CB5E91D58E01}"/>
              </a:ext>
            </a:extLst>
          </p:cNvPr>
          <p:cNvGrpSpPr/>
          <p:nvPr/>
        </p:nvGrpSpPr>
        <p:grpSpPr>
          <a:xfrm>
            <a:off x="-1790700" y="1546919"/>
            <a:ext cx="8705850" cy="1924050"/>
            <a:chOff x="-1790700" y="1546919"/>
            <a:chExt cx="8705850" cy="192405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585EF39-4C56-EA6B-E3F2-69B154BB02DF}"/>
                </a:ext>
              </a:extLst>
            </p:cNvPr>
            <p:cNvSpPr/>
            <p:nvPr/>
          </p:nvSpPr>
          <p:spPr>
            <a:xfrm>
              <a:off x="-1790700" y="1546919"/>
              <a:ext cx="8705850" cy="1924050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DC93FD7D-1EC6-8D52-4FC4-9BFC762F158E}"/>
                </a:ext>
              </a:extLst>
            </p:cNvPr>
            <p:cNvSpPr txBox="1"/>
            <p:nvPr/>
          </p:nvSpPr>
          <p:spPr>
            <a:xfrm>
              <a:off x="1201057" y="1853380"/>
              <a:ext cx="4558393" cy="13111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fr-FR" sz="4400">
                  <a:solidFill>
                    <a:schemeClr val="bg1"/>
                  </a:solidFill>
                  <a:latin typeface="Arial Black" panose="020B0A04020102020204" pitchFamily="34" charset="0"/>
                </a:rPr>
                <a:t>TERMINAUX INTÉRIEURS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5DAAA9B-DB07-0601-D341-5A66EB01DF46}"/>
              </a:ext>
            </a:extLst>
          </p:cNvPr>
          <p:cNvGrpSpPr/>
          <p:nvPr/>
        </p:nvGrpSpPr>
        <p:grpSpPr>
          <a:xfrm>
            <a:off x="-1790700" y="5018088"/>
            <a:ext cx="8705850" cy="1924050"/>
            <a:chOff x="-1790700" y="5018088"/>
            <a:chExt cx="8705850" cy="192405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6AEE6CA-139F-AA97-21FC-8F70E309D2E3}"/>
                </a:ext>
              </a:extLst>
            </p:cNvPr>
            <p:cNvSpPr/>
            <p:nvPr/>
          </p:nvSpPr>
          <p:spPr>
            <a:xfrm>
              <a:off x="-1790700" y="5018088"/>
              <a:ext cx="8705850" cy="1924050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C410A55-732C-91FC-7551-3B3C6AF6DACF}"/>
                </a:ext>
              </a:extLst>
            </p:cNvPr>
            <p:cNvSpPr txBox="1"/>
            <p:nvPr/>
          </p:nvSpPr>
          <p:spPr>
            <a:xfrm>
              <a:off x="1201057" y="5324549"/>
              <a:ext cx="4558393" cy="13111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fr-FR" sz="4400">
                  <a:solidFill>
                    <a:schemeClr val="bg1"/>
                  </a:solidFill>
                  <a:latin typeface="Arial Black" panose="020B0A04020102020204" pitchFamily="34" charset="0"/>
                </a:rPr>
                <a:t>GRILLES INTÉRIEURES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A58ABA17-9170-E169-EFCD-75356DBF72A2}"/>
              </a:ext>
            </a:extLst>
          </p:cNvPr>
          <p:cNvGrpSpPr/>
          <p:nvPr/>
        </p:nvGrpSpPr>
        <p:grpSpPr>
          <a:xfrm>
            <a:off x="9285290" y="1546919"/>
            <a:ext cx="8705850" cy="1924050"/>
            <a:chOff x="9285290" y="1546919"/>
            <a:chExt cx="8705850" cy="192405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56042BC-3B7D-6E2C-94A2-F418B4346554}"/>
                </a:ext>
              </a:extLst>
            </p:cNvPr>
            <p:cNvSpPr/>
            <p:nvPr/>
          </p:nvSpPr>
          <p:spPr>
            <a:xfrm>
              <a:off x="9285290" y="1546919"/>
              <a:ext cx="8705850" cy="1924050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1CDB3AAB-209F-5D39-B240-8300E7B1B430}"/>
                </a:ext>
              </a:extLst>
            </p:cNvPr>
            <p:cNvSpPr txBox="1"/>
            <p:nvPr/>
          </p:nvSpPr>
          <p:spPr>
            <a:xfrm>
              <a:off x="10247350" y="2158078"/>
              <a:ext cx="4558393" cy="701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fr-FR" sz="4400">
                  <a:solidFill>
                    <a:schemeClr val="bg1"/>
                  </a:solidFill>
                  <a:latin typeface="Arial Black" panose="020B0A04020102020204" pitchFamily="34" charset="0"/>
                </a:rPr>
                <a:t>DIFFUSEURS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F3101E1D-713C-34D5-AFF5-1E89D476E01F}"/>
              </a:ext>
            </a:extLst>
          </p:cNvPr>
          <p:cNvGrpSpPr/>
          <p:nvPr/>
        </p:nvGrpSpPr>
        <p:grpSpPr>
          <a:xfrm>
            <a:off x="9285290" y="5018088"/>
            <a:ext cx="8705850" cy="1924050"/>
            <a:chOff x="9285290" y="5018088"/>
            <a:chExt cx="8705850" cy="192405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FBCEC9C-D9A2-95BF-7F43-22642B6B09C4}"/>
                </a:ext>
              </a:extLst>
            </p:cNvPr>
            <p:cNvSpPr/>
            <p:nvPr/>
          </p:nvSpPr>
          <p:spPr>
            <a:xfrm>
              <a:off x="9285290" y="5018088"/>
              <a:ext cx="8705850" cy="1924050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D46D5C02-43D4-6DF2-FB39-390C0D33FE37}"/>
                </a:ext>
              </a:extLst>
            </p:cNvPr>
            <p:cNvSpPr txBox="1"/>
            <p:nvPr/>
          </p:nvSpPr>
          <p:spPr>
            <a:xfrm>
              <a:off x="10247350" y="5324549"/>
              <a:ext cx="5221250" cy="13111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fr-FR" sz="4400">
                  <a:solidFill>
                    <a:schemeClr val="bg1"/>
                  </a:solidFill>
                  <a:latin typeface="Arial Black" panose="020B0A04020102020204" pitchFamily="34" charset="0"/>
                </a:rPr>
                <a:t>GRILLES EXTÉRIEURES</a:t>
              </a:r>
            </a:p>
          </p:txBody>
        </p:sp>
      </p:grpSp>
      <p:sp>
        <p:nvSpPr>
          <p:cNvPr id="29" name="Rectangle : coins arrondis 28">
            <a:hlinkClick r:id="rId3" action="ppaction://hlinksldjump"/>
            <a:extLst>
              <a:ext uri="{FF2B5EF4-FFF2-40B4-BE49-F238E27FC236}">
                <a16:creationId xmlns:a16="http://schemas.microsoft.com/office/drawing/2014/main" id="{2AD3B913-DD51-8752-5546-705DBBB83B2A}"/>
              </a:ext>
            </a:extLst>
          </p:cNvPr>
          <p:cNvSpPr/>
          <p:nvPr/>
        </p:nvSpPr>
        <p:spPr>
          <a:xfrm>
            <a:off x="-1790700" y="1546919"/>
            <a:ext cx="8705850" cy="192405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hlinkClick r:id="rId4" action="ppaction://hlinksldjump"/>
            <a:extLst>
              <a:ext uri="{FF2B5EF4-FFF2-40B4-BE49-F238E27FC236}">
                <a16:creationId xmlns:a16="http://schemas.microsoft.com/office/drawing/2014/main" id="{551F0241-82A1-0664-B18C-70367A8FFBDD}"/>
              </a:ext>
            </a:extLst>
          </p:cNvPr>
          <p:cNvSpPr/>
          <p:nvPr/>
        </p:nvSpPr>
        <p:spPr>
          <a:xfrm>
            <a:off x="-1790700" y="5022901"/>
            <a:ext cx="8705850" cy="192405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 : coins arrondis 30">
            <a:hlinkClick r:id="rId5" action="ppaction://hlinksldjump"/>
            <a:extLst>
              <a:ext uri="{FF2B5EF4-FFF2-40B4-BE49-F238E27FC236}">
                <a16:creationId xmlns:a16="http://schemas.microsoft.com/office/drawing/2014/main" id="{AE23AD6A-6F7A-2C0B-6F3E-E4FF0724B3D5}"/>
              </a:ext>
            </a:extLst>
          </p:cNvPr>
          <p:cNvSpPr/>
          <p:nvPr/>
        </p:nvSpPr>
        <p:spPr>
          <a:xfrm>
            <a:off x="9276147" y="1546919"/>
            <a:ext cx="8705850" cy="192405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 : coins arrondis 31">
            <a:hlinkClick r:id="rId6" action="ppaction://hlinksldjump"/>
            <a:extLst>
              <a:ext uri="{FF2B5EF4-FFF2-40B4-BE49-F238E27FC236}">
                <a16:creationId xmlns:a16="http://schemas.microsoft.com/office/drawing/2014/main" id="{2B1A9608-C61B-B1CD-7902-AC7B269742D4}"/>
              </a:ext>
            </a:extLst>
          </p:cNvPr>
          <p:cNvSpPr/>
          <p:nvPr/>
        </p:nvSpPr>
        <p:spPr>
          <a:xfrm>
            <a:off x="9276147" y="5022901"/>
            <a:ext cx="8705850" cy="192405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6316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5AACB-77DD-A9FC-5A0A-15CC59DC7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0ABAE45-1E43-9402-7CB1-3EF90D70DC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848697" y="-7127948"/>
            <a:ext cx="19667640" cy="19656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0547808-9D98-339E-D948-04FFDEC9F0C4}"/>
              </a:ext>
            </a:extLst>
          </p:cNvPr>
          <p:cNvSpPr/>
          <p:nvPr/>
        </p:nvSpPr>
        <p:spPr>
          <a:xfrm>
            <a:off x="-2423885" y="1441225"/>
            <a:ext cx="13643429" cy="3624261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2816BEC-A422-3253-B08D-54DE80BCA3D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08062" y="2235199"/>
            <a:ext cx="6800623" cy="2037133"/>
          </a:xfrm>
        </p:spPr>
        <p:txBody>
          <a:bodyPr lIns="0" tIns="0" rIns="0" bIns="0"/>
          <a:lstStyle/>
          <a:p>
            <a:r>
              <a:rPr lang="fr-FR" sz="7200">
                <a:solidFill>
                  <a:schemeClr val="bg1"/>
                </a:solidFill>
              </a:rPr>
              <a:t>TERMINAUX INTÉRIEURS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3F26D14-7F9F-64D8-2C57-66927A0090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806" t="13507" r="-14806" b="13507"/>
          <a:stretch>
            <a:fillRect/>
          </a:stretch>
        </p:blipFill>
        <p:spPr>
          <a:xfrm>
            <a:off x="8913813" y="2616199"/>
            <a:ext cx="9628187" cy="4737101"/>
          </a:xfrm>
          <a:prstGeom prst="roundRect">
            <a:avLst>
              <a:gd name="adj" fmla="val 50000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3815ECD-647A-28F4-63F9-B7C93E4619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7574" y="8185793"/>
            <a:ext cx="499915" cy="49991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10CA28-E7C9-1BE1-8872-E708AAC071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9467" y="8184999"/>
            <a:ext cx="499915" cy="49991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E6097C-A704-3E08-D5C1-DB9280AFD2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7231360" y="8185793"/>
            <a:ext cx="499915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85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67275-8937-8BE9-C8C3-3009B52C4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2C9FE96C-1A39-D602-9D88-ACE91CE68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1855328" y="1291674"/>
            <a:ext cx="4459491" cy="3344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0896C4E-A0C5-7796-88D0-76B93AB5BBA8}"/>
              </a:ext>
            </a:extLst>
          </p:cNvPr>
          <p:cNvSpPr/>
          <p:nvPr/>
        </p:nvSpPr>
        <p:spPr>
          <a:xfrm rot="16200000">
            <a:off x="2958850" y="-3249689"/>
            <a:ext cx="952316" cy="8228736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DC60C82-FA14-16A7-B8D2-E64C3F89CC4F}"/>
              </a:ext>
            </a:extLst>
          </p:cNvPr>
          <p:cNvSpPr txBox="1"/>
          <p:nvPr/>
        </p:nvSpPr>
        <p:spPr>
          <a:xfrm>
            <a:off x="938789" y="607869"/>
            <a:ext cx="6292570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3800" dirty="0">
                <a:solidFill>
                  <a:schemeClr val="bg1"/>
                </a:solidFill>
                <a:latin typeface="Arial Black" panose="020B0A04020102020204" pitchFamily="34" charset="0"/>
              </a:rPr>
              <a:t>Bouches plastiques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5D543F2-3D6B-EC22-F0C9-C2C50251D4CC}"/>
              </a:ext>
            </a:extLst>
          </p:cNvPr>
          <p:cNvSpPr/>
          <p:nvPr/>
        </p:nvSpPr>
        <p:spPr>
          <a:xfrm>
            <a:off x="1008063" y="4147548"/>
            <a:ext cx="6497637" cy="484664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chemeClr val="tx2"/>
                </a:solidFill>
                <a:latin typeface="+mj-lt"/>
              </a:rPr>
              <a:t>T-</a:t>
            </a:r>
            <a:r>
              <a:rPr lang="fr-FR" sz="3200" dirty="0" err="1">
                <a:solidFill>
                  <a:schemeClr val="tx2"/>
                </a:solidFill>
                <a:latin typeface="+mj-lt"/>
              </a:rPr>
              <a:t>Colorline</a:t>
            </a:r>
            <a:endParaRPr lang="fr-FR" sz="32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B6A7A2C-236E-5862-8BE8-2C52E6AF0EFF}"/>
              </a:ext>
            </a:extLst>
          </p:cNvPr>
          <p:cNvSpPr txBox="1"/>
          <p:nvPr/>
        </p:nvSpPr>
        <p:spPr>
          <a:xfrm>
            <a:off x="1620992" y="4892228"/>
            <a:ext cx="2985778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 dirty="0">
                <a:solidFill>
                  <a:schemeClr val="tx2"/>
                </a:solidFill>
                <a:latin typeface="+mj-lt"/>
              </a:rPr>
              <a:t>Design moderne, finition soignée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EC87C02-2931-2D1A-81B7-44E84CEA4D46}"/>
              </a:ext>
            </a:extLst>
          </p:cNvPr>
          <p:cNvSpPr txBox="1"/>
          <p:nvPr/>
        </p:nvSpPr>
        <p:spPr>
          <a:xfrm>
            <a:off x="1620992" y="5669823"/>
            <a:ext cx="298577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Soufflage et reprise d’air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55A59F0-069D-05B5-C90F-A720AA6A7BD5}"/>
              </a:ext>
            </a:extLst>
          </p:cNvPr>
          <p:cNvSpPr txBox="1"/>
          <p:nvPr/>
        </p:nvSpPr>
        <p:spPr>
          <a:xfrm>
            <a:off x="1620992" y="6191907"/>
            <a:ext cx="298577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Montage mural ou plafond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DBC5289-84E9-4607-19A2-5C198D00BF23}"/>
              </a:ext>
            </a:extLst>
          </p:cNvPr>
          <p:cNvSpPr txBox="1"/>
          <p:nvPr/>
        </p:nvSpPr>
        <p:spPr>
          <a:xfrm>
            <a:off x="1620992" y="6689665"/>
            <a:ext cx="3846358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2"/>
                </a:solidFill>
                <a:latin typeface="+mn-lt"/>
              </a:rPr>
              <a:t>Polystyrène blanc, RAL 9016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2"/>
                </a:solidFill>
                <a:latin typeface="+mn-lt"/>
              </a:rPr>
              <a:t>3 tailles : D125, D160 et D200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2"/>
                </a:solidFill>
                <a:latin typeface="+mn-lt"/>
              </a:rPr>
              <a:t>Manchettes placo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2"/>
                </a:solidFill>
                <a:latin typeface="+mn-lt"/>
              </a:rPr>
              <a:t>Déflecteur en option</a:t>
            </a:r>
          </a:p>
        </p:txBody>
      </p: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349AC0F4-A94A-D3DB-BB06-9358A7C95AC9}"/>
              </a:ext>
            </a:extLst>
          </p:cNvPr>
          <p:cNvSpPr/>
          <p:nvPr/>
        </p:nvSpPr>
        <p:spPr>
          <a:xfrm>
            <a:off x="1008063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D62BC31D-1A2A-87F9-7ADE-9B290FACD8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8766" y="4995503"/>
            <a:ext cx="311409" cy="338517"/>
          </a:xfrm>
          <a:prstGeom prst="rect">
            <a:avLst/>
          </a:prstGeom>
        </p:spPr>
      </p:pic>
      <p:pic>
        <p:nvPicPr>
          <p:cNvPr id="30" name="Image 29">
            <a:hlinkClick r:id="rId4" action="ppaction://hlinksldjump"/>
            <a:extLst>
              <a:ext uri="{FF2B5EF4-FFF2-40B4-BE49-F238E27FC236}">
                <a16:creationId xmlns:a16="http://schemas.microsoft.com/office/drawing/2014/main" id="{5714C531-B4F8-1237-A128-AAFA1480C9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7574" y="8185793"/>
            <a:ext cx="499915" cy="499915"/>
          </a:xfrm>
          <a:prstGeom prst="rect">
            <a:avLst/>
          </a:prstGeom>
        </p:spPr>
      </p:pic>
      <p:pic>
        <p:nvPicPr>
          <p:cNvPr id="33" name="Image 32">
            <a:hlinkClick r:id="rId6" action="ppaction://hlinksldjump"/>
            <a:extLst>
              <a:ext uri="{FF2B5EF4-FFF2-40B4-BE49-F238E27FC236}">
                <a16:creationId xmlns:a16="http://schemas.microsoft.com/office/drawing/2014/main" id="{F4E8E760-B223-A8E0-EDC7-0A6D9899DC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9467" y="8184999"/>
            <a:ext cx="499915" cy="499915"/>
          </a:xfrm>
          <a:prstGeom prst="rect">
            <a:avLst/>
          </a:prstGeom>
        </p:spPr>
      </p:pic>
      <p:pic>
        <p:nvPicPr>
          <p:cNvPr id="40" name="Image 39">
            <a:hlinkClick r:id="rId6" action="ppaction://hlinksldjump"/>
            <a:extLst>
              <a:ext uri="{FF2B5EF4-FFF2-40B4-BE49-F238E27FC236}">
                <a16:creationId xmlns:a16="http://schemas.microsoft.com/office/drawing/2014/main" id="{EBEB62D3-2941-C34F-6009-FB60F97E9C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7231360" y="8185793"/>
            <a:ext cx="499915" cy="499915"/>
          </a:xfrm>
          <a:prstGeom prst="rect">
            <a:avLst/>
          </a:prstGeom>
        </p:spPr>
      </p:pic>
      <p:grpSp>
        <p:nvGrpSpPr>
          <p:cNvPr id="59" name="Groupe 58">
            <a:extLst>
              <a:ext uri="{FF2B5EF4-FFF2-40B4-BE49-F238E27FC236}">
                <a16:creationId xmlns:a16="http://schemas.microsoft.com/office/drawing/2014/main" id="{B51972E1-37F4-B34E-3347-70BEE70725BA}"/>
              </a:ext>
            </a:extLst>
          </p:cNvPr>
          <p:cNvGrpSpPr/>
          <p:nvPr/>
        </p:nvGrpSpPr>
        <p:grpSpPr>
          <a:xfrm>
            <a:off x="1051493" y="5637781"/>
            <a:ext cx="391544" cy="391544"/>
            <a:chOff x="1051493" y="5637781"/>
            <a:chExt cx="391544" cy="391544"/>
          </a:xfrm>
        </p:grpSpPr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A4E490D6-F546-FAC7-E605-9AABBE5975EF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" name="Flèche : pentagone 48">
              <a:extLst>
                <a:ext uri="{FF2B5EF4-FFF2-40B4-BE49-F238E27FC236}">
                  <a16:creationId xmlns:a16="http://schemas.microsoft.com/office/drawing/2014/main" id="{AECF9C33-AB60-9E1D-8148-4CF18602FB9E}"/>
                </a:ext>
              </a:extLst>
            </p:cNvPr>
            <p:cNvSpPr/>
            <p:nvPr/>
          </p:nvSpPr>
          <p:spPr>
            <a:xfrm rot="5400000">
              <a:off x="1049187" y="5778353"/>
              <a:ext cx="242394" cy="111919"/>
            </a:xfrm>
            <a:prstGeom prst="homePlate">
              <a:avLst>
                <a:gd name="adj" fmla="val 92553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460A058C-E356-6383-C4BF-4D492905058B}"/>
                </a:ext>
              </a:extLst>
            </p:cNvPr>
            <p:cNvSpPr/>
            <p:nvPr/>
          </p:nvSpPr>
          <p:spPr>
            <a:xfrm rot="16200000">
              <a:off x="1202531" y="5776912"/>
              <a:ext cx="245268" cy="111919"/>
            </a:xfrm>
            <a:custGeom>
              <a:avLst/>
              <a:gdLst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0 w 245268"/>
                <a:gd name="connsiteY6" fmla="*/ 0 h 111919"/>
                <a:gd name="connsiteX7" fmla="*/ 245268 w 245268"/>
                <a:gd name="connsiteY7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245268 w 245268"/>
                <a:gd name="connsiteY6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0 w 245268"/>
                <a:gd name="connsiteY4" fmla="*/ 2 h 111919"/>
                <a:gd name="connsiteX5" fmla="*/ 245268 w 245268"/>
                <a:gd name="connsiteY5" fmla="*/ 0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268" h="111919">
                  <a:moveTo>
                    <a:pt x="245268" y="0"/>
                  </a:moveTo>
                  <a:lnTo>
                    <a:pt x="245268" y="111919"/>
                  </a:lnTo>
                  <a:lnTo>
                    <a:pt x="9529" y="111919"/>
                  </a:lnTo>
                  <a:lnTo>
                    <a:pt x="122634" y="55962"/>
                  </a:lnTo>
                  <a:lnTo>
                    <a:pt x="0" y="2"/>
                  </a:lnTo>
                  <a:lnTo>
                    <a:pt x="245268" y="0"/>
                  </a:lnTo>
                  <a:close/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083" name="Rectangle : coins arrondis 2082">
            <a:extLst>
              <a:ext uri="{FF2B5EF4-FFF2-40B4-BE49-F238E27FC236}">
                <a16:creationId xmlns:a16="http://schemas.microsoft.com/office/drawing/2014/main" id="{D51C3B49-023B-9413-1779-10B0F3C1C33E}"/>
              </a:ext>
            </a:extLst>
          </p:cNvPr>
          <p:cNvSpPr/>
          <p:nvPr/>
        </p:nvSpPr>
        <p:spPr>
          <a:xfrm>
            <a:off x="8696248" y="4147548"/>
            <a:ext cx="6496127" cy="484664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chemeClr val="tx2"/>
                </a:solidFill>
                <a:latin typeface="+mj-lt"/>
              </a:rPr>
              <a:t>SR 149</a:t>
            </a:r>
          </a:p>
        </p:txBody>
      </p:sp>
      <p:sp>
        <p:nvSpPr>
          <p:cNvPr id="2084" name="ZoneTexte 2083">
            <a:extLst>
              <a:ext uri="{FF2B5EF4-FFF2-40B4-BE49-F238E27FC236}">
                <a16:creationId xmlns:a16="http://schemas.microsoft.com/office/drawing/2014/main" id="{AE2095BA-7FBF-DAAB-EA75-B04399B059DF}"/>
              </a:ext>
            </a:extLst>
          </p:cNvPr>
          <p:cNvSpPr txBox="1"/>
          <p:nvPr/>
        </p:nvSpPr>
        <p:spPr>
          <a:xfrm>
            <a:off x="9307667" y="4897670"/>
            <a:ext cx="2985778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Poids léger,</a:t>
            </a:r>
            <a:br>
              <a:rPr lang="fr-FR" sz="1800">
                <a:solidFill>
                  <a:schemeClr val="tx2"/>
                </a:solidFill>
                <a:latin typeface="+mj-lt"/>
              </a:rPr>
            </a:br>
            <a:r>
              <a:rPr lang="fr-FR" sz="1800">
                <a:solidFill>
                  <a:schemeClr val="tx2"/>
                </a:solidFill>
                <a:latin typeface="+mj-lt"/>
              </a:rPr>
              <a:t>facile à installer</a:t>
            </a:r>
          </a:p>
        </p:txBody>
      </p:sp>
      <p:sp>
        <p:nvSpPr>
          <p:cNvPr id="2085" name="ZoneTexte 2084">
            <a:extLst>
              <a:ext uri="{FF2B5EF4-FFF2-40B4-BE49-F238E27FC236}">
                <a16:creationId xmlns:a16="http://schemas.microsoft.com/office/drawing/2014/main" id="{CE1D0C30-C834-652C-309F-685EB97FC0D1}"/>
              </a:ext>
            </a:extLst>
          </p:cNvPr>
          <p:cNvSpPr txBox="1"/>
          <p:nvPr/>
        </p:nvSpPr>
        <p:spPr>
          <a:xfrm>
            <a:off x="9307667" y="5666006"/>
            <a:ext cx="298577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Soufflage ou reprise</a:t>
            </a:r>
          </a:p>
        </p:txBody>
      </p:sp>
      <p:sp>
        <p:nvSpPr>
          <p:cNvPr id="2086" name="ZoneTexte 2085">
            <a:extLst>
              <a:ext uri="{FF2B5EF4-FFF2-40B4-BE49-F238E27FC236}">
                <a16:creationId xmlns:a16="http://schemas.microsoft.com/office/drawing/2014/main" id="{85D58A5B-013B-70E8-E3C7-57BEBBE8E271}"/>
              </a:ext>
            </a:extLst>
          </p:cNvPr>
          <p:cNvSpPr txBox="1"/>
          <p:nvPr/>
        </p:nvSpPr>
        <p:spPr>
          <a:xfrm>
            <a:off x="9307667" y="6191907"/>
            <a:ext cx="298577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 dirty="0">
                <a:solidFill>
                  <a:schemeClr val="tx2"/>
                </a:solidFill>
                <a:latin typeface="+mn-lt"/>
              </a:rPr>
              <a:t>Montage mural ou plafond</a:t>
            </a:r>
          </a:p>
        </p:txBody>
      </p:sp>
      <p:sp>
        <p:nvSpPr>
          <p:cNvPr id="2091" name="ZoneTexte 2090">
            <a:extLst>
              <a:ext uri="{FF2B5EF4-FFF2-40B4-BE49-F238E27FC236}">
                <a16:creationId xmlns:a16="http://schemas.microsoft.com/office/drawing/2014/main" id="{CBA53764-50E5-C300-0D79-9FA95D2CBC2D}"/>
              </a:ext>
            </a:extLst>
          </p:cNvPr>
          <p:cNvSpPr txBox="1"/>
          <p:nvPr/>
        </p:nvSpPr>
        <p:spPr>
          <a:xfrm>
            <a:off x="9307667" y="6689665"/>
            <a:ext cx="2563658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Débit réglable grâce</a:t>
            </a:r>
            <a:br>
              <a:rPr lang="fr-FR" sz="1600">
                <a:solidFill>
                  <a:schemeClr val="tx2"/>
                </a:solidFill>
                <a:latin typeface="+mn-lt"/>
              </a:rPr>
            </a:br>
            <a:r>
              <a:rPr lang="fr-FR" sz="1600">
                <a:solidFill>
                  <a:schemeClr val="tx2"/>
                </a:solidFill>
                <a:latin typeface="+mn-lt"/>
              </a:rPr>
              <a:t>au noyau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Plastique en RAL 9010</a:t>
            </a:r>
          </a:p>
        </p:txBody>
      </p:sp>
      <p:sp>
        <p:nvSpPr>
          <p:cNvPr id="2092" name="Forme libre : forme 2091">
            <a:extLst>
              <a:ext uri="{FF2B5EF4-FFF2-40B4-BE49-F238E27FC236}">
                <a16:creationId xmlns:a16="http://schemas.microsoft.com/office/drawing/2014/main" id="{68582A76-AD1C-AF21-C816-C09AB18588AF}"/>
              </a:ext>
            </a:extLst>
          </p:cNvPr>
          <p:cNvSpPr/>
          <p:nvPr/>
        </p:nvSpPr>
        <p:spPr>
          <a:xfrm>
            <a:off x="8694738" y="4926512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093" name="Graphique 2092">
            <a:extLst>
              <a:ext uri="{FF2B5EF4-FFF2-40B4-BE49-F238E27FC236}">
                <a16:creationId xmlns:a16="http://schemas.microsoft.com/office/drawing/2014/main" id="{2A24D3C3-342B-0B3F-5F9D-E000CB05BF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75441" y="4991686"/>
            <a:ext cx="311409" cy="338517"/>
          </a:xfrm>
          <a:prstGeom prst="rect">
            <a:avLst/>
          </a:prstGeom>
        </p:spPr>
      </p:pic>
      <p:pic>
        <p:nvPicPr>
          <p:cNvPr id="2097" name="Image 2096">
            <a:extLst>
              <a:ext uri="{FF2B5EF4-FFF2-40B4-BE49-F238E27FC236}">
                <a16:creationId xmlns:a16="http://schemas.microsoft.com/office/drawing/2014/main" id="{A300E226-7D57-7571-8046-73C482989D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99528" y="1953986"/>
            <a:ext cx="2122892" cy="1782899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335CBB8-07D0-52AE-02A1-BA0EF463B937}"/>
              </a:ext>
            </a:extLst>
          </p:cNvPr>
          <p:cNvGrpSpPr/>
          <p:nvPr/>
        </p:nvGrpSpPr>
        <p:grpSpPr>
          <a:xfrm>
            <a:off x="8733121" y="5647174"/>
            <a:ext cx="391544" cy="391544"/>
            <a:chOff x="1051493" y="5637781"/>
            <a:chExt cx="391544" cy="391544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E3EA06E3-936E-FAE8-6A08-1D9D3884D642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" name="Flèche : pentagone 3">
              <a:extLst>
                <a:ext uri="{FF2B5EF4-FFF2-40B4-BE49-F238E27FC236}">
                  <a16:creationId xmlns:a16="http://schemas.microsoft.com/office/drawing/2014/main" id="{8802B344-65CD-DFDF-0310-1C954F1E063B}"/>
                </a:ext>
              </a:extLst>
            </p:cNvPr>
            <p:cNvSpPr/>
            <p:nvPr/>
          </p:nvSpPr>
          <p:spPr>
            <a:xfrm rot="5400000">
              <a:off x="1049187" y="5778353"/>
              <a:ext cx="242394" cy="111919"/>
            </a:xfrm>
            <a:prstGeom prst="homePlate">
              <a:avLst>
                <a:gd name="adj" fmla="val 92553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A4AD7AEB-E92E-D321-FA13-7F94776548A1}"/>
                </a:ext>
              </a:extLst>
            </p:cNvPr>
            <p:cNvSpPr/>
            <p:nvPr/>
          </p:nvSpPr>
          <p:spPr>
            <a:xfrm rot="16200000">
              <a:off x="1202531" y="5776912"/>
              <a:ext cx="245268" cy="111919"/>
            </a:xfrm>
            <a:custGeom>
              <a:avLst/>
              <a:gdLst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0 w 245268"/>
                <a:gd name="connsiteY6" fmla="*/ 0 h 111919"/>
                <a:gd name="connsiteX7" fmla="*/ 245268 w 245268"/>
                <a:gd name="connsiteY7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245268 w 245268"/>
                <a:gd name="connsiteY6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0 w 245268"/>
                <a:gd name="connsiteY4" fmla="*/ 2 h 111919"/>
                <a:gd name="connsiteX5" fmla="*/ 245268 w 245268"/>
                <a:gd name="connsiteY5" fmla="*/ 0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268" h="111919">
                  <a:moveTo>
                    <a:pt x="245268" y="0"/>
                  </a:moveTo>
                  <a:lnTo>
                    <a:pt x="245268" y="111919"/>
                  </a:lnTo>
                  <a:lnTo>
                    <a:pt x="9529" y="111919"/>
                  </a:lnTo>
                  <a:lnTo>
                    <a:pt x="122634" y="55962"/>
                  </a:lnTo>
                  <a:lnTo>
                    <a:pt x="0" y="2"/>
                  </a:lnTo>
                  <a:lnTo>
                    <a:pt x="245268" y="0"/>
                  </a:lnTo>
                  <a:close/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2062" name="Connecteur droit 2061">
            <a:extLst>
              <a:ext uri="{FF2B5EF4-FFF2-40B4-BE49-F238E27FC236}">
                <a16:creationId xmlns:a16="http://schemas.microsoft.com/office/drawing/2014/main" id="{523A9B04-B690-998A-6337-424E83E1AAE4}"/>
              </a:ext>
            </a:extLst>
          </p:cNvPr>
          <p:cNvCxnSpPr>
            <a:cxnSpLocks/>
          </p:cNvCxnSpPr>
          <p:nvPr/>
        </p:nvCxnSpPr>
        <p:spPr>
          <a:xfrm>
            <a:off x="1620992" y="602215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3" name="Connecteur droit 2062">
            <a:extLst>
              <a:ext uri="{FF2B5EF4-FFF2-40B4-BE49-F238E27FC236}">
                <a16:creationId xmlns:a16="http://schemas.microsoft.com/office/drawing/2014/main" id="{F932DF5F-65E0-15FE-60A4-9FB300B6A370}"/>
              </a:ext>
            </a:extLst>
          </p:cNvPr>
          <p:cNvCxnSpPr>
            <a:cxnSpLocks/>
          </p:cNvCxnSpPr>
          <p:nvPr/>
        </p:nvCxnSpPr>
        <p:spPr>
          <a:xfrm>
            <a:off x="1008063" y="5567363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4" name="Connecteur droit 2063">
            <a:extLst>
              <a:ext uri="{FF2B5EF4-FFF2-40B4-BE49-F238E27FC236}">
                <a16:creationId xmlns:a16="http://schemas.microsoft.com/office/drawing/2014/main" id="{0D564E0C-15F5-08B5-7601-94C44EFCB870}"/>
              </a:ext>
            </a:extLst>
          </p:cNvPr>
          <p:cNvCxnSpPr>
            <a:cxnSpLocks/>
          </p:cNvCxnSpPr>
          <p:nvPr/>
        </p:nvCxnSpPr>
        <p:spPr>
          <a:xfrm>
            <a:off x="9307667" y="602215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5" name="Connecteur droit 2064">
            <a:extLst>
              <a:ext uri="{FF2B5EF4-FFF2-40B4-BE49-F238E27FC236}">
                <a16:creationId xmlns:a16="http://schemas.microsoft.com/office/drawing/2014/main" id="{EEF2DBCD-1303-F354-E294-443C320846DB}"/>
              </a:ext>
            </a:extLst>
          </p:cNvPr>
          <p:cNvCxnSpPr>
            <a:cxnSpLocks/>
          </p:cNvCxnSpPr>
          <p:nvPr/>
        </p:nvCxnSpPr>
        <p:spPr>
          <a:xfrm>
            <a:off x="8694738" y="5567363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6" name="Connecteur droit 2065">
            <a:extLst>
              <a:ext uri="{FF2B5EF4-FFF2-40B4-BE49-F238E27FC236}">
                <a16:creationId xmlns:a16="http://schemas.microsoft.com/office/drawing/2014/main" id="{5FA20774-3EF6-8ADD-3A39-EF7E949319E2}"/>
              </a:ext>
            </a:extLst>
          </p:cNvPr>
          <p:cNvCxnSpPr>
            <a:cxnSpLocks/>
          </p:cNvCxnSpPr>
          <p:nvPr/>
        </p:nvCxnSpPr>
        <p:spPr>
          <a:xfrm>
            <a:off x="1620992" y="6588216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7" name="Connecteur droit 2066">
            <a:extLst>
              <a:ext uri="{FF2B5EF4-FFF2-40B4-BE49-F238E27FC236}">
                <a16:creationId xmlns:a16="http://schemas.microsoft.com/office/drawing/2014/main" id="{1694CFE2-8575-8732-3547-85AD531D43D1}"/>
              </a:ext>
            </a:extLst>
          </p:cNvPr>
          <p:cNvCxnSpPr>
            <a:cxnSpLocks/>
          </p:cNvCxnSpPr>
          <p:nvPr/>
        </p:nvCxnSpPr>
        <p:spPr>
          <a:xfrm>
            <a:off x="9307667" y="6588216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0" name="Rectangle : coins arrondis 2069">
            <a:extLst>
              <a:ext uri="{FF2B5EF4-FFF2-40B4-BE49-F238E27FC236}">
                <a16:creationId xmlns:a16="http://schemas.microsoft.com/office/drawing/2014/main" id="{37B0070F-F15E-6500-EFAF-89D70055224A}"/>
              </a:ext>
            </a:extLst>
          </p:cNvPr>
          <p:cNvSpPr/>
          <p:nvPr/>
        </p:nvSpPr>
        <p:spPr>
          <a:xfrm rot="20505159">
            <a:off x="1384661" y="1867583"/>
            <a:ext cx="2443481" cy="772438"/>
          </a:xfrm>
          <a:prstGeom prst="roundRect">
            <a:avLst>
              <a:gd name="adj" fmla="val 50000"/>
            </a:avLst>
          </a:prstGeom>
          <a:solidFill>
            <a:srgbClr val="EDAE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chemeClr val="bg1"/>
                </a:solidFill>
                <a:latin typeface="+mj-lt"/>
              </a:rPr>
              <a:t>Nouveau !</a:t>
            </a:r>
          </a:p>
          <a:p>
            <a:pPr algn="ctr"/>
            <a:r>
              <a:rPr lang="fr-FR" dirty="0">
                <a:solidFill>
                  <a:schemeClr val="bg1"/>
                </a:solidFill>
                <a:latin typeface="+mj-lt"/>
              </a:rPr>
              <a:t>Existe en 3 tailles : D125, D160 et D200</a:t>
            </a:r>
          </a:p>
        </p:txBody>
      </p:sp>
    </p:spTree>
    <p:extLst>
      <p:ext uri="{BB962C8B-B14F-4D97-AF65-F5344CB8AC3E}">
        <p14:creationId xmlns:p14="http://schemas.microsoft.com/office/powerpoint/2010/main" val="1260575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EDA1A-260B-D968-7C24-CC20BFC3D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Image 54">
            <a:extLst>
              <a:ext uri="{FF2B5EF4-FFF2-40B4-BE49-F238E27FC236}">
                <a16:creationId xmlns:a16="http://schemas.microsoft.com/office/drawing/2014/main" id="{2F277DFF-F436-6CCD-190A-449F82EE2D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261996" y="-4900177"/>
            <a:ext cx="8336935" cy="833235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C095838-4DF6-54BF-EEB6-8B8A9403E68E}"/>
              </a:ext>
            </a:extLst>
          </p:cNvPr>
          <p:cNvSpPr/>
          <p:nvPr/>
        </p:nvSpPr>
        <p:spPr>
          <a:xfrm rot="16200000">
            <a:off x="2215574" y="-2506413"/>
            <a:ext cx="952316" cy="6742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7E8666A-2C2D-B36A-F2D3-E4E8316FC166}"/>
              </a:ext>
            </a:extLst>
          </p:cNvPr>
          <p:cNvSpPr txBox="1"/>
          <p:nvPr/>
        </p:nvSpPr>
        <p:spPr>
          <a:xfrm>
            <a:off x="938789" y="607869"/>
            <a:ext cx="4820662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3800">
                <a:solidFill>
                  <a:schemeClr val="bg1"/>
                </a:solidFill>
                <a:latin typeface="Arial Black" panose="020B0A04020102020204" pitchFamily="34" charset="0"/>
              </a:rPr>
              <a:t>Petits terminaux</a:t>
            </a:r>
          </a:p>
        </p:txBody>
      </p:sp>
      <p:pic>
        <p:nvPicPr>
          <p:cNvPr id="2050" name="Picture 2" descr="Série BIM2 300 - aluminium">
            <a:extLst>
              <a:ext uri="{FF2B5EF4-FFF2-40B4-BE49-F238E27FC236}">
                <a16:creationId xmlns:a16="http://schemas.microsoft.com/office/drawing/2014/main" id="{B29308AE-83EE-8DAB-45DE-179BC0E6F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046" y="1787389"/>
            <a:ext cx="2195762" cy="219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érie BIM2 320 - aluminium">
            <a:extLst>
              <a:ext uri="{FF2B5EF4-FFF2-40B4-BE49-F238E27FC236}">
                <a16:creationId xmlns:a16="http://schemas.microsoft.com/office/drawing/2014/main" id="{3EB15BFD-C9EF-9464-F9CE-1661B6894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338" y="1787389"/>
            <a:ext cx="2195762" cy="219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érie BEM 780 - aluminium">
            <a:extLst>
              <a:ext uri="{FF2B5EF4-FFF2-40B4-BE49-F238E27FC236}">
                <a16:creationId xmlns:a16="http://schemas.microsoft.com/office/drawing/2014/main" id="{919B41F2-A55C-1205-5FE5-5F4672221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1807" y="1825042"/>
            <a:ext cx="2195762" cy="219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50966A0-00C6-536B-4FCF-9C27A9881CF0}"/>
              </a:ext>
            </a:extLst>
          </p:cNvPr>
          <p:cNvSpPr/>
          <p:nvPr/>
        </p:nvSpPr>
        <p:spPr>
          <a:xfrm>
            <a:off x="1008063" y="4147548"/>
            <a:ext cx="4211637" cy="484664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>
                <a:solidFill>
                  <a:schemeClr val="tx2"/>
                </a:solidFill>
                <a:latin typeface="+mj-lt"/>
              </a:rPr>
              <a:t>BIM2 300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85B00C6-2018-A68B-CC9E-0FC811A8376C}"/>
              </a:ext>
            </a:extLst>
          </p:cNvPr>
          <p:cNvSpPr txBox="1"/>
          <p:nvPr/>
        </p:nvSpPr>
        <p:spPr>
          <a:xfrm>
            <a:off x="1620992" y="4892228"/>
            <a:ext cx="2985778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 dirty="0">
                <a:solidFill>
                  <a:schemeClr val="tx2"/>
                </a:solidFill>
                <a:latin typeface="+mj-lt"/>
              </a:rPr>
              <a:t>Esthétique moderne, finition soignée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F9489E8-CB00-C49F-55CB-EC246252CD60}"/>
              </a:ext>
            </a:extLst>
          </p:cNvPr>
          <p:cNvSpPr txBox="1"/>
          <p:nvPr/>
        </p:nvSpPr>
        <p:spPr>
          <a:xfrm>
            <a:off x="1620992" y="5669823"/>
            <a:ext cx="298577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Soufflage et reprise d’air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DA23B71A-4373-7AEF-E9F5-1BB4E0ACEF98}"/>
              </a:ext>
            </a:extLst>
          </p:cNvPr>
          <p:cNvCxnSpPr>
            <a:cxnSpLocks/>
          </p:cNvCxnSpPr>
          <p:nvPr/>
        </p:nvCxnSpPr>
        <p:spPr>
          <a:xfrm>
            <a:off x="1620992" y="6072959"/>
            <a:ext cx="3598708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60D4208-E831-30E6-268E-9B9B86F344B9}"/>
              </a:ext>
            </a:extLst>
          </p:cNvPr>
          <p:cNvCxnSpPr/>
          <p:nvPr/>
        </p:nvCxnSpPr>
        <p:spPr>
          <a:xfrm>
            <a:off x="1008063" y="5567363"/>
            <a:ext cx="4211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B82B77D7-FD71-9D07-A6C2-934131D27083}"/>
              </a:ext>
            </a:extLst>
          </p:cNvPr>
          <p:cNvSpPr txBox="1"/>
          <p:nvPr/>
        </p:nvSpPr>
        <p:spPr>
          <a:xfrm>
            <a:off x="1620992" y="6241684"/>
            <a:ext cx="298577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Montage mural ou plafond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675A8011-6A34-8992-48DF-991D3A9DA9CB}"/>
              </a:ext>
            </a:extLst>
          </p:cNvPr>
          <p:cNvCxnSpPr>
            <a:cxnSpLocks/>
          </p:cNvCxnSpPr>
          <p:nvPr/>
        </p:nvCxnSpPr>
        <p:spPr>
          <a:xfrm>
            <a:off x="1620992" y="6644820"/>
            <a:ext cx="3598708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0F45E9AB-9EF2-609F-5E9E-02B51E9B50C4}"/>
              </a:ext>
            </a:extLst>
          </p:cNvPr>
          <p:cNvSpPr txBox="1"/>
          <p:nvPr/>
        </p:nvSpPr>
        <p:spPr>
          <a:xfrm>
            <a:off x="1620992" y="6813545"/>
            <a:ext cx="3846358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Aluminium en RAL 9003 mat 30%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Manchettes pour installation rapide </a:t>
            </a:r>
          </a:p>
        </p:txBody>
      </p: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2E6C1093-9C44-8933-E20B-2674B8110FCF}"/>
              </a:ext>
            </a:extLst>
          </p:cNvPr>
          <p:cNvSpPr/>
          <p:nvPr/>
        </p:nvSpPr>
        <p:spPr>
          <a:xfrm>
            <a:off x="1008063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9FE2027E-2A10-E09D-AA4D-B3665FBE79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8766" y="4995503"/>
            <a:ext cx="311409" cy="33851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EC34DA63-84FD-7E3B-F831-060DEF1089C5}"/>
              </a:ext>
            </a:extLst>
          </p:cNvPr>
          <p:cNvSpPr/>
          <p:nvPr/>
        </p:nvSpPr>
        <p:spPr>
          <a:xfrm>
            <a:off x="6062823" y="4147548"/>
            <a:ext cx="4211637" cy="484664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>
                <a:solidFill>
                  <a:schemeClr val="tx2"/>
                </a:solidFill>
                <a:latin typeface="+mj-lt"/>
              </a:rPr>
              <a:t>BIM2 320 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64A58F5-A314-2375-C8DD-BD15F7122F46}"/>
              </a:ext>
            </a:extLst>
          </p:cNvPr>
          <p:cNvSpPr txBox="1"/>
          <p:nvPr/>
        </p:nvSpPr>
        <p:spPr>
          <a:xfrm>
            <a:off x="6675752" y="4892228"/>
            <a:ext cx="2985778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Esthétique moderne, finition soignée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075540D-0967-A043-6D01-31C3D5F67BDE}"/>
              </a:ext>
            </a:extLst>
          </p:cNvPr>
          <p:cNvSpPr txBox="1"/>
          <p:nvPr/>
        </p:nvSpPr>
        <p:spPr>
          <a:xfrm>
            <a:off x="6675752" y="5669823"/>
            <a:ext cx="298577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Soufflage d’air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8F692F5C-8742-3E60-5D52-069105CCE6A1}"/>
              </a:ext>
            </a:extLst>
          </p:cNvPr>
          <p:cNvCxnSpPr>
            <a:cxnSpLocks/>
          </p:cNvCxnSpPr>
          <p:nvPr/>
        </p:nvCxnSpPr>
        <p:spPr>
          <a:xfrm>
            <a:off x="6062823" y="5567363"/>
            <a:ext cx="4211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A0ACADE8-1FF5-8409-1B9C-1A8349B22D17}"/>
              </a:ext>
            </a:extLst>
          </p:cNvPr>
          <p:cNvSpPr txBox="1"/>
          <p:nvPr/>
        </p:nvSpPr>
        <p:spPr>
          <a:xfrm>
            <a:off x="6675752" y="6241684"/>
            <a:ext cx="298577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Montage mural ou plafond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D927646-92E1-6C71-0EFC-78FCBF7D42B8}"/>
              </a:ext>
            </a:extLst>
          </p:cNvPr>
          <p:cNvSpPr txBox="1"/>
          <p:nvPr/>
        </p:nvSpPr>
        <p:spPr>
          <a:xfrm>
            <a:off x="6675752" y="6813545"/>
            <a:ext cx="3846358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Déflection 90°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Aluminium en RAL 9003 mat 30%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Manchettes pour installation rapide </a:t>
            </a:r>
          </a:p>
        </p:txBody>
      </p:sp>
      <p:sp>
        <p:nvSpPr>
          <p:cNvPr id="35" name="Forme libre : forme 34">
            <a:extLst>
              <a:ext uri="{FF2B5EF4-FFF2-40B4-BE49-F238E27FC236}">
                <a16:creationId xmlns:a16="http://schemas.microsoft.com/office/drawing/2014/main" id="{BC0D377A-73A6-5EF5-46D6-9D02357B195D}"/>
              </a:ext>
            </a:extLst>
          </p:cNvPr>
          <p:cNvSpPr/>
          <p:nvPr/>
        </p:nvSpPr>
        <p:spPr>
          <a:xfrm>
            <a:off x="6062823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6188D62C-1A12-2475-748C-0E777424E6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43526" y="4995503"/>
            <a:ext cx="311409" cy="338517"/>
          </a:xfrm>
          <a:prstGeom prst="rect">
            <a:avLst/>
          </a:prstGeom>
        </p:spPr>
      </p:pic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0F92B0A9-90DE-5CCB-DC1A-0A79DBD0A1B3}"/>
              </a:ext>
            </a:extLst>
          </p:cNvPr>
          <p:cNvSpPr/>
          <p:nvPr/>
        </p:nvSpPr>
        <p:spPr>
          <a:xfrm>
            <a:off x="10983913" y="4147548"/>
            <a:ext cx="4211637" cy="484664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>
                <a:solidFill>
                  <a:schemeClr val="tx2"/>
                </a:solidFill>
                <a:latin typeface="+mj-lt"/>
              </a:rPr>
              <a:t>BEM 780 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0727E442-24C5-E83B-9B31-75A9EBBF1A88}"/>
              </a:ext>
            </a:extLst>
          </p:cNvPr>
          <p:cNvSpPr txBox="1"/>
          <p:nvPr/>
        </p:nvSpPr>
        <p:spPr>
          <a:xfrm>
            <a:off x="11596842" y="5053964"/>
            <a:ext cx="29857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Faible perte de charge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DBDAE22F-27BA-8097-FC29-70C97859D7C2}"/>
              </a:ext>
            </a:extLst>
          </p:cNvPr>
          <p:cNvSpPr txBox="1"/>
          <p:nvPr/>
        </p:nvSpPr>
        <p:spPr>
          <a:xfrm>
            <a:off x="11596842" y="5669823"/>
            <a:ext cx="359870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Reprise d’air à faible perte de charge</a:t>
            </a:r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E01DC50E-1C19-F4D7-D1CB-40CDC71A411C}"/>
              </a:ext>
            </a:extLst>
          </p:cNvPr>
          <p:cNvCxnSpPr>
            <a:cxnSpLocks/>
          </p:cNvCxnSpPr>
          <p:nvPr/>
        </p:nvCxnSpPr>
        <p:spPr>
          <a:xfrm>
            <a:off x="10983913" y="5567363"/>
            <a:ext cx="4211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ZoneTexte 41">
            <a:extLst>
              <a:ext uri="{FF2B5EF4-FFF2-40B4-BE49-F238E27FC236}">
                <a16:creationId xmlns:a16="http://schemas.microsoft.com/office/drawing/2014/main" id="{8702BFF2-1FFB-B5FC-2770-2EC7991BC409}"/>
              </a:ext>
            </a:extLst>
          </p:cNvPr>
          <p:cNvSpPr txBox="1"/>
          <p:nvPr/>
        </p:nvSpPr>
        <p:spPr>
          <a:xfrm>
            <a:off x="11596842" y="6241684"/>
            <a:ext cx="298577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Montage mural ou plafond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54CFB94C-A6AF-00D6-7AD0-1D8060A5ED87}"/>
              </a:ext>
            </a:extLst>
          </p:cNvPr>
          <p:cNvSpPr txBox="1"/>
          <p:nvPr/>
        </p:nvSpPr>
        <p:spPr>
          <a:xfrm>
            <a:off x="11596842" y="6813545"/>
            <a:ext cx="3846358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Aluminium en RAL 9003 mat 30%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Maille de 12,5 x 12,5 mm </a:t>
            </a:r>
          </a:p>
        </p:txBody>
      </p:sp>
      <p:sp>
        <p:nvSpPr>
          <p:cNvPr id="45" name="Forme libre : forme 44">
            <a:extLst>
              <a:ext uri="{FF2B5EF4-FFF2-40B4-BE49-F238E27FC236}">
                <a16:creationId xmlns:a16="http://schemas.microsoft.com/office/drawing/2014/main" id="{692F3CA6-8999-7D21-6481-F4107BCFBEB9}"/>
              </a:ext>
            </a:extLst>
          </p:cNvPr>
          <p:cNvSpPr/>
          <p:nvPr/>
        </p:nvSpPr>
        <p:spPr>
          <a:xfrm>
            <a:off x="10983913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46" name="Graphique 45">
            <a:extLst>
              <a:ext uri="{FF2B5EF4-FFF2-40B4-BE49-F238E27FC236}">
                <a16:creationId xmlns:a16="http://schemas.microsoft.com/office/drawing/2014/main" id="{4F9AB58C-4621-15CA-2CA5-E091D9C483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64616" y="4995503"/>
            <a:ext cx="311409" cy="338517"/>
          </a:xfrm>
          <a:prstGeom prst="rect">
            <a:avLst/>
          </a:prstGeom>
        </p:spPr>
      </p:pic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FCF7D9E9-92D2-9B79-D86F-13727DF976C6}"/>
              </a:ext>
            </a:extLst>
          </p:cNvPr>
          <p:cNvCxnSpPr>
            <a:cxnSpLocks/>
          </p:cNvCxnSpPr>
          <p:nvPr/>
        </p:nvCxnSpPr>
        <p:spPr>
          <a:xfrm>
            <a:off x="6675752" y="6072959"/>
            <a:ext cx="3598708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D1DE662F-C2EC-90F7-FDC2-C9F315A91DD3}"/>
              </a:ext>
            </a:extLst>
          </p:cNvPr>
          <p:cNvCxnSpPr>
            <a:cxnSpLocks/>
          </p:cNvCxnSpPr>
          <p:nvPr/>
        </p:nvCxnSpPr>
        <p:spPr>
          <a:xfrm>
            <a:off x="6675752" y="6644820"/>
            <a:ext cx="3598708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487B2CF4-DCB5-B4FE-F90B-F067C953A12E}"/>
              </a:ext>
            </a:extLst>
          </p:cNvPr>
          <p:cNvCxnSpPr>
            <a:cxnSpLocks/>
          </p:cNvCxnSpPr>
          <p:nvPr/>
        </p:nvCxnSpPr>
        <p:spPr>
          <a:xfrm>
            <a:off x="11596842" y="6072959"/>
            <a:ext cx="3598708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9B96E73D-7976-CC6D-7805-5171139ED9C1}"/>
              </a:ext>
            </a:extLst>
          </p:cNvPr>
          <p:cNvCxnSpPr>
            <a:cxnSpLocks/>
          </p:cNvCxnSpPr>
          <p:nvPr/>
        </p:nvCxnSpPr>
        <p:spPr>
          <a:xfrm>
            <a:off x="11596842" y="6644820"/>
            <a:ext cx="3598708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hlinkClick r:id="rId7" action="ppaction://hlinksldjump"/>
            <a:extLst>
              <a:ext uri="{FF2B5EF4-FFF2-40B4-BE49-F238E27FC236}">
                <a16:creationId xmlns:a16="http://schemas.microsoft.com/office/drawing/2014/main" id="{5229B837-2C23-70F5-30E3-BEB167C61B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67574" y="8185793"/>
            <a:ext cx="499915" cy="499915"/>
          </a:xfrm>
          <a:prstGeom prst="rect">
            <a:avLst/>
          </a:prstGeom>
        </p:spPr>
      </p:pic>
      <p:pic>
        <p:nvPicPr>
          <p:cNvPr id="33" name="Image 32">
            <a:hlinkClick r:id="rId9" action="ppaction://hlinksldjump"/>
            <a:extLst>
              <a:ext uri="{FF2B5EF4-FFF2-40B4-BE49-F238E27FC236}">
                <a16:creationId xmlns:a16="http://schemas.microsoft.com/office/drawing/2014/main" id="{034D05DF-58F5-1524-D246-5EBBE3BEBD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49467" y="8184999"/>
            <a:ext cx="499915" cy="499915"/>
          </a:xfrm>
          <a:prstGeom prst="rect">
            <a:avLst/>
          </a:prstGeom>
        </p:spPr>
      </p:pic>
      <p:pic>
        <p:nvPicPr>
          <p:cNvPr id="40" name="Image 39">
            <a:hlinkClick r:id="rId9" action="ppaction://hlinksldjump"/>
            <a:extLst>
              <a:ext uri="{FF2B5EF4-FFF2-40B4-BE49-F238E27FC236}">
                <a16:creationId xmlns:a16="http://schemas.microsoft.com/office/drawing/2014/main" id="{DBE3DAFD-8B22-9424-8851-95894E037F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7231360" y="8185793"/>
            <a:ext cx="499915" cy="499915"/>
          </a:xfrm>
          <a:prstGeom prst="rect">
            <a:avLst/>
          </a:prstGeom>
        </p:spPr>
      </p:pic>
      <p:grpSp>
        <p:nvGrpSpPr>
          <p:cNvPr id="59" name="Groupe 58">
            <a:extLst>
              <a:ext uri="{FF2B5EF4-FFF2-40B4-BE49-F238E27FC236}">
                <a16:creationId xmlns:a16="http://schemas.microsoft.com/office/drawing/2014/main" id="{F00B2777-C23E-BA46-5E3D-5BF2C20B79A4}"/>
              </a:ext>
            </a:extLst>
          </p:cNvPr>
          <p:cNvGrpSpPr/>
          <p:nvPr/>
        </p:nvGrpSpPr>
        <p:grpSpPr>
          <a:xfrm>
            <a:off x="1051493" y="5637781"/>
            <a:ext cx="391544" cy="391544"/>
            <a:chOff x="1051493" y="5637781"/>
            <a:chExt cx="391544" cy="391544"/>
          </a:xfrm>
        </p:grpSpPr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3D26970E-3671-06B2-342D-6B6B336823C4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" name="Flèche : pentagone 48">
              <a:extLst>
                <a:ext uri="{FF2B5EF4-FFF2-40B4-BE49-F238E27FC236}">
                  <a16:creationId xmlns:a16="http://schemas.microsoft.com/office/drawing/2014/main" id="{A14BB09E-3293-D6BB-C7A5-6F39F9259585}"/>
                </a:ext>
              </a:extLst>
            </p:cNvPr>
            <p:cNvSpPr/>
            <p:nvPr/>
          </p:nvSpPr>
          <p:spPr>
            <a:xfrm rot="5400000">
              <a:off x="1049187" y="5778353"/>
              <a:ext cx="242394" cy="111919"/>
            </a:xfrm>
            <a:prstGeom prst="homePlate">
              <a:avLst>
                <a:gd name="adj" fmla="val 92553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7522B6F4-1E3D-8DA0-BAAB-020D06F0B54E}"/>
                </a:ext>
              </a:extLst>
            </p:cNvPr>
            <p:cNvSpPr/>
            <p:nvPr/>
          </p:nvSpPr>
          <p:spPr>
            <a:xfrm rot="16200000">
              <a:off x="1202531" y="5776912"/>
              <a:ext cx="245268" cy="111919"/>
            </a:xfrm>
            <a:custGeom>
              <a:avLst/>
              <a:gdLst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0 w 245268"/>
                <a:gd name="connsiteY6" fmla="*/ 0 h 111919"/>
                <a:gd name="connsiteX7" fmla="*/ 245268 w 245268"/>
                <a:gd name="connsiteY7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245268 w 245268"/>
                <a:gd name="connsiteY6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0 w 245268"/>
                <a:gd name="connsiteY4" fmla="*/ 2 h 111919"/>
                <a:gd name="connsiteX5" fmla="*/ 245268 w 245268"/>
                <a:gd name="connsiteY5" fmla="*/ 0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268" h="111919">
                  <a:moveTo>
                    <a:pt x="245268" y="0"/>
                  </a:moveTo>
                  <a:lnTo>
                    <a:pt x="245268" y="111919"/>
                  </a:lnTo>
                  <a:lnTo>
                    <a:pt x="9529" y="111919"/>
                  </a:lnTo>
                  <a:lnTo>
                    <a:pt x="122634" y="55962"/>
                  </a:lnTo>
                  <a:lnTo>
                    <a:pt x="0" y="2"/>
                  </a:lnTo>
                  <a:lnTo>
                    <a:pt x="245268" y="0"/>
                  </a:lnTo>
                  <a:close/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91D5568A-9B98-5534-A5EA-A3167B08B828}"/>
              </a:ext>
            </a:extLst>
          </p:cNvPr>
          <p:cNvGrpSpPr/>
          <p:nvPr/>
        </p:nvGrpSpPr>
        <p:grpSpPr>
          <a:xfrm>
            <a:off x="6101206" y="5637781"/>
            <a:ext cx="391544" cy="391544"/>
            <a:chOff x="1051493" y="5637781"/>
            <a:chExt cx="391544" cy="391544"/>
          </a:xfrm>
        </p:grpSpPr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6B22A0CD-B066-F201-2CCB-0FF5295853D0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" name="Flèche : pentagone 61">
              <a:extLst>
                <a:ext uri="{FF2B5EF4-FFF2-40B4-BE49-F238E27FC236}">
                  <a16:creationId xmlns:a16="http://schemas.microsoft.com/office/drawing/2014/main" id="{1D8D803D-27CD-2236-5983-AC134810BD23}"/>
                </a:ext>
              </a:extLst>
            </p:cNvPr>
            <p:cNvSpPr/>
            <p:nvPr/>
          </p:nvSpPr>
          <p:spPr>
            <a:xfrm rot="5400000">
              <a:off x="1126067" y="5778354"/>
              <a:ext cx="242394" cy="111919"/>
            </a:xfrm>
            <a:prstGeom prst="homePlate">
              <a:avLst>
                <a:gd name="adj" fmla="val 92553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048" name="Groupe 2047">
            <a:extLst>
              <a:ext uri="{FF2B5EF4-FFF2-40B4-BE49-F238E27FC236}">
                <a16:creationId xmlns:a16="http://schemas.microsoft.com/office/drawing/2014/main" id="{73B7BD80-0793-66D1-4422-7487853C2C57}"/>
              </a:ext>
            </a:extLst>
          </p:cNvPr>
          <p:cNvGrpSpPr/>
          <p:nvPr/>
        </p:nvGrpSpPr>
        <p:grpSpPr>
          <a:xfrm>
            <a:off x="11022296" y="5637781"/>
            <a:ext cx="391544" cy="391544"/>
            <a:chOff x="1051493" y="5637781"/>
            <a:chExt cx="391544" cy="391544"/>
          </a:xfrm>
        </p:grpSpPr>
        <p:sp>
          <p:nvSpPr>
            <p:cNvPr id="2049" name="Forme libre : forme 2048">
              <a:extLst>
                <a:ext uri="{FF2B5EF4-FFF2-40B4-BE49-F238E27FC236}">
                  <a16:creationId xmlns:a16="http://schemas.microsoft.com/office/drawing/2014/main" id="{36B3BBCC-4346-BB6D-7BDA-5FF43F8DB274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53" name="Forme libre : forme 2052">
              <a:extLst>
                <a:ext uri="{FF2B5EF4-FFF2-40B4-BE49-F238E27FC236}">
                  <a16:creationId xmlns:a16="http://schemas.microsoft.com/office/drawing/2014/main" id="{A6A4CC1F-D923-F0B0-8C48-BE429CCDE421}"/>
                </a:ext>
              </a:extLst>
            </p:cNvPr>
            <p:cNvSpPr/>
            <p:nvPr/>
          </p:nvSpPr>
          <p:spPr>
            <a:xfrm rot="16200000">
              <a:off x="1124631" y="5776912"/>
              <a:ext cx="245268" cy="111919"/>
            </a:xfrm>
            <a:custGeom>
              <a:avLst/>
              <a:gdLst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0 w 245268"/>
                <a:gd name="connsiteY6" fmla="*/ 0 h 111919"/>
                <a:gd name="connsiteX7" fmla="*/ 245268 w 245268"/>
                <a:gd name="connsiteY7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245268 w 245268"/>
                <a:gd name="connsiteY6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0 w 245268"/>
                <a:gd name="connsiteY4" fmla="*/ 2 h 111919"/>
                <a:gd name="connsiteX5" fmla="*/ 245268 w 245268"/>
                <a:gd name="connsiteY5" fmla="*/ 0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268" h="111919">
                  <a:moveTo>
                    <a:pt x="245268" y="0"/>
                  </a:moveTo>
                  <a:lnTo>
                    <a:pt x="245268" y="111919"/>
                  </a:lnTo>
                  <a:lnTo>
                    <a:pt x="9529" y="111919"/>
                  </a:lnTo>
                  <a:lnTo>
                    <a:pt x="122634" y="55962"/>
                  </a:lnTo>
                  <a:lnTo>
                    <a:pt x="0" y="2"/>
                  </a:lnTo>
                  <a:lnTo>
                    <a:pt x="245268" y="0"/>
                  </a:lnTo>
                  <a:close/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81858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EDA1A-260B-D968-7C24-CC20BFC3D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6" name="Picture 6" descr="Série SR 135 - acier ">
            <a:extLst>
              <a:ext uri="{FF2B5EF4-FFF2-40B4-BE49-F238E27FC236}">
                <a16:creationId xmlns:a16="http://schemas.microsoft.com/office/drawing/2014/main" id="{00E62192-1FAB-23D4-14F5-7B3FC569E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6575" y="1787388"/>
            <a:ext cx="2313639" cy="2313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6" name="Image 2105">
            <a:extLst>
              <a:ext uri="{FF2B5EF4-FFF2-40B4-BE49-F238E27FC236}">
                <a16:creationId xmlns:a16="http://schemas.microsoft.com/office/drawing/2014/main" id="{F5179E38-26EF-7A04-4936-502D9840B6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261996" y="-4900177"/>
            <a:ext cx="8336935" cy="833235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C095838-4DF6-54BF-EEB6-8B8A9403E68E}"/>
              </a:ext>
            </a:extLst>
          </p:cNvPr>
          <p:cNvSpPr/>
          <p:nvPr/>
        </p:nvSpPr>
        <p:spPr>
          <a:xfrm rot="16200000">
            <a:off x="2063888" y="-2354727"/>
            <a:ext cx="952316" cy="6438811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7E8666A-2C2D-B36A-F2D3-E4E8316FC166}"/>
              </a:ext>
            </a:extLst>
          </p:cNvPr>
          <p:cNvSpPr txBox="1"/>
          <p:nvPr/>
        </p:nvSpPr>
        <p:spPr>
          <a:xfrm>
            <a:off x="549591" y="610328"/>
            <a:ext cx="4820662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3800" dirty="0">
                <a:solidFill>
                  <a:schemeClr val="bg1"/>
                </a:solidFill>
                <a:latin typeface="Arial Black" panose="020B0A04020102020204" pitchFamily="34" charset="0"/>
              </a:rPr>
              <a:t>Bouches à noyau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85B00C6-2018-A68B-CC9E-0FC811A8376C}"/>
              </a:ext>
            </a:extLst>
          </p:cNvPr>
          <p:cNvSpPr txBox="1"/>
          <p:nvPr/>
        </p:nvSpPr>
        <p:spPr>
          <a:xfrm>
            <a:off x="1620992" y="5056306"/>
            <a:ext cx="29857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 dirty="0">
                <a:solidFill>
                  <a:schemeClr val="tx2"/>
                </a:solidFill>
                <a:latin typeface="+mj-lt"/>
              </a:rPr>
              <a:t>Débit réglable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F9489E8-CB00-C49F-55CB-EC246252CD60}"/>
              </a:ext>
            </a:extLst>
          </p:cNvPr>
          <p:cNvSpPr txBox="1"/>
          <p:nvPr/>
        </p:nvSpPr>
        <p:spPr>
          <a:xfrm>
            <a:off x="1620992" y="5672165"/>
            <a:ext cx="298577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Reprise d’air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82B77D7-FD71-9D07-A6C2-934131D27083}"/>
              </a:ext>
            </a:extLst>
          </p:cNvPr>
          <p:cNvSpPr txBox="1"/>
          <p:nvPr/>
        </p:nvSpPr>
        <p:spPr>
          <a:xfrm>
            <a:off x="1620992" y="6187180"/>
            <a:ext cx="298577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Montage mural ou plafond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70ADC23-40A8-BE5D-6B25-971F1CF78E11}"/>
              </a:ext>
            </a:extLst>
          </p:cNvPr>
          <p:cNvGrpSpPr/>
          <p:nvPr/>
        </p:nvGrpSpPr>
        <p:grpSpPr>
          <a:xfrm>
            <a:off x="1008063" y="5569705"/>
            <a:ext cx="3176587" cy="994907"/>
            <a:chOff x="1008063" y="5567363"/>
            <a:chExt cx="4211637" cy="994907"/>
          </a:xfrm>
        </p:grpSpPr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DA23B71A-4373-7AEF-E9F5-1BB4E0ACEF98}"/>
                </a:ext>
              </a:extLst>
            </p:cNvPr>
            <p:cNvCxnSpPr>
              <a:cxnSpLocks/>
            </p:cNvCxnSpPr>
            <p:nvPr/>
          </p:nvCxnSpPr>
          <p:spPr>
            <a:xfrm>
              <a:off x="1820707" y="6072959"/>
              <a:ext cx="3398993" cy="0"/>
            </a:xfrm>
            <a:prstGeom prst="line">
              <a:avLst/>
            </a:prstGeom>
            <a:ln>
              <a:solidFill>
                <a:srgbClr val="9AC8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960D4208-E831-30E6-268E-9B9B86F344B9}"/>
                </a:ext>
              </a:extLst>
            </p:cNvPr>
            <p:cNvCxnSpPr/>
            <p:nvPr/>
          </p:nvCxnSpPr>
          <p:spPr>
            <a:xfrm>
              <a:off x="1008063" y="5567363"/>
              <a:ext cx="4211637" cy="0"/>
            </a:xfrm>
            <a:prstGeom prst="line">
              <a:avLst/>
            </a:prstGeom>
            <a:ln>
              <a:solidFill>
                <a:srgbClr val="9AC8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9" name="Connecteur droit 2098">
              <a:extLst>
                <a:ext uri="{FF2B5EF4-FFF2-40B4-BE49-F238E27FC236}">
                  <a16:creationId xmlns:a16="http://schemas.microsoft.com/office/drawing/2014/main" id="{10A004D2-C050-BCC7-C4B1-9CD00D856F55}"/>
                </a:ext>
              </a:extLst>
            </p:cNvPr>
            <p:cNvCxnSpPr>
              <a:cxnSpLocks/>
            </p:cNvCxnSpPr>
            <p:nvPr/>
          </p:nvCxnSpPr>
          <p:spPr>
            <a:xfrm>
              <a:off x="1820707" y="6562270"/>
              <a:ext cx="3398993" cy="0"/>
            </a:xfrm>
            <a:prstGeom prst="line">
              <a:avLst/>
            </a:prstGeom>
            <a:ln>
              <a:solidFill>
                <a:srgbClr val="9AC8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0F45E9AB-9EF2-609F-5E9E-02B51E9B50C4}"/>
              </a:ext>
            </a:extLst>
          </p:cNvPr>
          <p:cNvSpPr txBox="1"/>
          <p:nvPr/>
        </p:nvSpPr>
        <p:spPr>
          <a:xfrm>
            <a:off x="1620992" y="6695824"/>
            <a:ext cx="2563658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Acier avec peinture en</a:t>
            </a:r>
            <a:br>
              <a:rPr lang="fr-FR" sz="1600">
                <a:solidFill>
                  <a:schemeClr val="tx2"/>
                </a:solidFill>
                <a:latin typeface="+mn-lt"/>
              </a:rPr>
            </a:br>
            <a:r>
              <a:rPr lang="fr-FR" sz="1600">
                <a:solidFill>
                  <a:schemeClr val="tx2"/>
                </a:solidFill>
                <a:latin typeface="+mn-lt"/>
              </a:rPr>
              <a:t>RAL 9003 mat 30%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Manchettes de</a:t>
            </a:r>
            <a:br>
              <a:rPr lang="fr-FR" sz="1600">
                <a:solidFill>
                  <a:schemeClr val="tx2"/>
                </a:solidFill>
                <a:latin typeface="+mn-lt"/>
              </a:rPr>
            </a:br>
            <a:r>
              <a:rPr lang="fr-FR" sz="1600">
                <a:solidFill>
                  <a:schemeClr val="tx2"/>
                </a:solidFill>
                <a:latin typeface="+mn-lt"/>
              </a:rPr>
              <a:t>raccordement</a:t>
            </a:r>
          </a:p>
        </p:txBody>
      </p: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2E6C1093-9C44-8933-E20B-2674B8110FCF}"/>
              </a:ext>
            </a:extLst>
          </p:cNvPr>
          <p:cNvSpPr/>
          <p:nvPr/>
        </p:nvSpPr>
        <p:spPr>
          <a:xfrm>
            <a:off x="1008063" y="4932671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9FE2027E-2A10-E09D-AA4D-B3665FBE79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8766" y="4997845"/>
            <a:ext cx="311409" cy="338517"/>
          </a:xfrm>
          <a:prstGeom prst="rect">
            <a:avLst/>
          </a:prstGeom>
        </p:spPr>
      </p:pic>
      <p:sp>
        <p:nvSpPr>
          <p:cNvPr id="2060" name="ZoneTexte 2059">
            <a:extLst>
              <a:ext uri="{FF2B5EF4-FFF2-40B4-BE49-F238E27FC236}">
                <a16:creationId xmlns:a16="http://schemas.microsoft.com/office/drawing/2014/main" id="{9608854F-18E4-5747-4425-F27E96128542}"/>
              </a:ext>
            </a:extLst>
          </p:cNvPr>
          <p:cNvSpPr txBox="1"/>
          <p:nvPr/>
        </p:nvSpPr>
        <p:spPr>
          <a:xfrm>
            <a:off x="6675460" y="5056297"/>
            <a:ext cx="29857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Débit réglable </a:t>
            </a:r>
          </a:p>
        </p:txBody>
      </p:sp>
      <p:sp>
        <p:nvSpPr>
          <p:cNvPr id="2061" name="ZoneTexte 2060">
            <a:extLst>
              <a:ext uri="{FF2B5EF4-FFF2-40B4-BE49-F238E27FC236}">
                <a16:creationId xmlns:a16="http://schemas.microsoft.com/office/drawing/2014/main" id="{02A3D0C3-F6BF-8049-B5E3-BDDD9BEA2B14}"/>
              </a:ext>
            </a:extLst>
          </p:cNvPr>
          <p:cNvSpPr txBox="1"/>
          <p:nvPr/>
        </p:nvSpPr>
        <p:spPr>
          <a:xfrm>
            <a:off x="6675460" y="5672156"/>
            <a:ext cx="298577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Soufflage d’air</a:t>
            </a:r>
          </a:p>
        </p:txBody>
      </p:sp>
      <p:sp>
        <p:nvSpPr>
          <p:cNvPr id="2062" name="ZoneTexte 2061">
            <a:extLst>
              <a:ext uri="{FF2B5EF4-FFF2-40B4-BE49-F238E27FC236}">
                <a16:creationId xmlns:a16="http://schemas.microsoft.com/office/drawing/2014/main" id="{86EB161A-2235-E58A-26BD-6A4BF4C51605}"/>
              </a:ext>
            </a:extLst>
          </p:cNvPr>
          <p:cNvSpPr txBox="1"/>
          <p:nvPr/>
        </p:nvSpPr>
        <p:spPr>
          <a:xfrm>
            <a:off x="6675460" y="6187171"/>
            <a:ext cx="298577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Montage mural ou plafond</a:t>
            </a:r>
          </a:p>
        </p:txBody>
      </p:sp>
      <p:grpSp>
        <p:nvGrpSpPr>
          <p:cNvPr id="2063" name="Groupe 2062">
            <a:extLst>
              <a:ext uri="{FF2B5EF4-FFF2-40B4-BE49-F238E27FC236}">
                <a16:creationId xmlns:a16="http://schemas.microsoft.com/office/drawing/2014/main" id="{35A8B48A-AC66-CEA4-BA2E-ACB8E8B06162}"/>
              </a:ext>
            </a:extLst>
          </p:cNvPr>
          <p:cNvGrpSpPr/>
          <p:nvPr/>
        </p:nvGrpSpPr>
        <p:grpSpPr>
          <a:xfrm>
            <a:off x="6062531" y="5569696"/>
            <a:ext cx="3176587" cy="994907"/>
            <a:chOff x="1008063" y="5567363"/>
            <a:chExt cx="4211637" cy="994907"/>
          </a:xfrm>
        </p:grpSpPr>
        <p:cxnSp>
          <p:nvCxnSpPr>
            <p:cNvPr id="2064" name="Connecteur droit 2063">
              <a:extLst>
                <a:ext uri="{FF2B5EF4-FFF2-40B4-BE49-F238E27FC236}">
                  <a16:creationId xmlns:a16="http://schemas.microsoft.com/office/drawing/2014/main" id="{A4949D36-827C-E6EA-7AD5-5D0BDCAF65DD}"/>
                </a:ext>
              </a:extLst>
            </p:cNvPr>
            <p:cNvCxnSpPr>
              <a:cxnSpLocks/>
            </p:cNvCxnSpPr>
            <p:nvPr/>
          </p:nvCxnSpPr>
          <p:spPr>
            <a:xfrm>
              <a:off x="1820707" y="6072959"/>
              <a:ext cx="3398993" cy="0"/>
            </a:xfrm>
            <a:prstGeom prst="line">
              <a:avLst/>
            </a:prstGeom>
            <a:ln>
              <a:solidFill>
                <a:srgbClr val="9AC8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5" name="Connecteur droit 2064">
              <a:extLst>
                <a:ext uri="{FF2B5EF4-FFF2-40B4-BE49-F238E27FC236}">
                  <a16:creationId xmlns:a16="http://schemas.microsoft.com/office/drawing/2014/main" id="{22FA293E-750D-CEBB-E6F0-9E7E36AFF5DF}"/>
                </a:ext>
              </a:extLst>
            </p:cNvPr>
            <p:cNvCxnSpPr/>
            <p:nvPr/>
          </p:nvCxnSpPr>
          <p:spPr>
            <a:xfrm>
              <a:off x="1008063" y="5567363"/>
              <a:ext cx="4211637" cy="0"/>
            </a:xfrm>
            <a:prstGeom prst="line">
              <a:avLst/>
            </a:prstGeom>
            <a:ln>
              <a:solidFill>
                <a:srgbClr val="9AC8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1" name="Connecteur droit 2100">
              <a:extLst>
                <a:ext uri="{FF2B5EF4-FFF2-40B4-BE49-F238E27FC236}">
                  <a16:creationId xmlns:a16="http://schemas.microsoft.com/office/drawing/2014/main" id="{99FDA654-BEF5-4108-9A76-CA2AB0E96F8B}"/>
                </a:ext>
              </a:extLst>
            </p:cNvPr>
            <p:cNvCxnSpPr>
              <a:cxnSpLocks/>
            </p:cNvCxnSpPr>
            <p:nvPr/>
          </p:nvCxnSpPr>
          <p:spPr>
            <a:xfrm>
              <a:off x="1820707" y="6562270"/>
              <a:ext cx="3398993" cy="0"/>
            </a:xfrm>
            <a:prstGeom prst="line">
              <a:avLst/>
            </a:prstGeom>
            <a:ln>
              <a:solidFill>
                <a:srgbClr val="9AC8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67" name="ZoneTexte 2066">
            <a:extLst>
              <a:ext uri="{FF2B5EF4-FFF2-40B4-BE49-F238E27FC236}">
                <a16:creationId xmlns:a16="http://schemas.microsoft.com/office/drawing/2014/main" id="{353CB91C-629C-950C-AC0E-867F970BA3E8}"/>
              </a:ext>
            </a:extLst>
          </p:cNvPr>
          <p:cNvSpPr txBox="1"/>
          <p:nvPr/>
        </p:nvSpPr>
        <p:spPr>
          <a:xfrm>
            <a:off x="6675460" y="6695815"/>
            <a:ext cx="2563658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Acier avec peinture en</a:t>
            </a:r>
            <a:br>
              <a:rPr lang="fr-FR" sz="1600">
                <a:solidFill>
                  <a:schemeClr val="tx2"/>
                </a:solidFill>
                <a:latin typeface="+mn-lt"/>
              </a:rPr>
            </a:br>
            <a:r>
              <a:rPr lang="fr-FR" sz="1600">
                <a:solidFill>
                  <a:schemeClr val="tx2"/>
                </a:solidFill>
                <a:latin typeface="+mn-lt"/>
              </a:rPr>
              <a:t>RAL 9003 mat 30%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Manchettes de</a:t>
            </a:r>
            <a:br>
              <a:rPr lang="fr-FR" sz="1600">
                <a:solidFill>
                  <a:schemeClr val="tx2"/>
                </a:solidFill>
                <a:latin typeface="+mn-lt"/>
              </a:rPr>
            </a:br>
            <a:r>
              <a:rPr lang="fr-FR" sz="1600">
                <a:solidFill>
                  <a:schemeClr val="tx2"/>
                </a:solidFill>
                <a:latin typeface="+mn-lt"/>
              </a:rPr>
              <a:t>raccordement</a:t>
            </a:r>
          </a:p>
        </p:txBody>
      </p:sp>
      <p:sp>
        <p:nvSpPr>
          <p:cNvPr id="2068" name="Forme libre : forme 2067">
            <a:extLst>
              <a:ext uri="{FF2B5EF4-FFF2-40B4-BE49-F238E27FC236}">
                <a16:creationId xmlns:a16="http://schemas.microsoft.com/office/drawing/2014/main" id="{3EE9B0D2-8C1F-04DE-E6EE-B5B65E9D6F1E}"/>
              </a:ext>
            </a:extLst>
          </p:cNvPr>
          <p:cNvSpPr/>
          <p:nvPr/>
        </p:nvSpPr>
        <p:spPr>
          <a:xfrm>
            <a:off x="6062531" y="4932662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069" name="Graphique 2068">
            <a:extLst>
              <a:ext uri="{FF2B5EF4-FFF2-40B4-BE49-F238E27FC236}">
                <a16:creationId xmlns:a16="http://schemas.microsoft.com/office/drawing/2014/main" id="{40193185-F350-B4A5-2D35-FDEF13FD4D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43234" y="4997836"/>
            <a:ext cx="311409" cy="338517"/>
          </a:xfrm>
          <a:prstGeom prst="rect">
            <a:avLst/>
          </a:prstGeom>
        </p:spPr>
      </p:pic>
      <p:sp>
        <p:nvSpPr>
          <p:cNvPr id="2072" name="ZoneTexte 2071">
            <a:extLst>
              <a:ext uri="{FF2B5EF4-FFF2-40B4-BE49-F238E27FC236}">
                <a16:creationId xmlns:a16="http://schemas.microsoft.com/office/drawing/2014/main" id="{C57B32A3-42A9-80A2-3173-863413699CED}"/>
              </a:ext>
            </a:extLst>
          </p:cNvPr>
          <p:cNvSpPr txBox="1"/>
          <p:nvPr/>
        </p:nvSpPr>
        <p:spPr>
          <a:xfrm>
            <a:off x="11602225" y="4890005"/>
            <a:ext cx="2985778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 dirty="0">
                <a:solidFill>
                  <a:schemeClr val="tx2"/>
                </a:solidFill>
                <a:latin typeface="+mj-lt"/>
              </a:rPr>
              <a:t>Esthétique soignée, faible niveau acoustique</a:t>
            </a:r>
          </a:p>
        </p:txBody>
      </p:sp>
      <p:sp>
        <p:nvSpPr>
          <p:cNvPr id="2073" name="ZoneTexte 2072">
            <a:extLst>
              <a:ext uri="{FF2B5EF4-FFF2-40B4-BE49-F238E27FC236}">
                <a16:creationId xmlns:a16="http://schemas.microsoft.com/office/drawing/2014/main" id="{72F667C8-1F06-94ED-8FB5-5972F231EC06}"/>
              </a:ext>
            </a:extLst>
          </p:cNvPr>
          <p:cNvSpPr txBox="1"/>
          <p:nvPr/>
        </p:nvSpPr>
        <p:spPr>
          <a:xfrm>
            <a:off x="11602225" y="5951558"/>
            <a:ext cx="298577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Soufflage et reprise</a:t>
            </a:r>
          </a:p>
        </p:txBody>
      </p:sp>
      <p:sp>
        <p:nvSpPr>
          <p:cNvPr id="2074" name="ZoneTexte 2073">
            <a:extLst>
              <a:ext uri="{FF2B5EF4-FFF2-40B4-BE49-F238E27FC236}">
                <a16:creationId xmlns:a16="http://schemas.microsoft.com/office/drawing/2014/main" id="{1E61D23E-8AD3-25C5-9814-D1B8E6DA5CF3}"/>
              </a:ext>
            </a:extLst>
          </p:cNvPr>
          <p:cNvSpPr txBox="1"/>
          <p:nvPr/>
        </p:nvSpPr>
        <p:spPr>
          <a:xfrm>
            <a:off x="11602225" y="6466573"/>
            <a:ext cx="298577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Montage mural ou plafond</a:t>
            </a:r>
          </a:p>
        </p:txBody>
      </p:sp>
      <p:grpSp>
        <p:nvGrpSpPr>
          <p:cNvPr id="2075" name="Groupe 2074">
            <a:extLst>
              <a:ext uri="{FF2B5EF4-FFF2-40B4-BE49-F238E27FC236}">
                <a16:creationId xmlns:a16="http://schemas.microsoft.com/office/drawing/2014/main" id="{1A82E1C6-595C-ADF3-3EC3-8613931CDFDC}"/>
              </a:ext>
            </a:extLst>
          </p:cNvPr>
          <p:cNvGrpSpPr/>
          <p:nvPr/>
        </p:nvGrpSpPr>
        <p:grpSpPr>
          <a:xfrm>
            <a:off x="10989296" y="5849098"/>
            <a:ext cx="3176587" cy="994907"/>
            <a:chOff x="1008063" y="5567363"/>
            <a:chExt cx="4211637" cy="994907"/>
          </a:xfrm>
        </p:grpSpPr>
        <p:cxnSp>
          <p:nvCxnSpPr>
            <p:cNvPr id="2076" name="Connecteur droit 2075">
              <a:extLst>
                <a:ext uri="{FF2B5EF4-FFF2-40B4-BE49-F238E27FC236}">
                  <a16:creationId xmlns:a16="http://schemas.microsoft.com/office/drawing/2014/main" id="{A9CAD5A8-10B0-5EF9-670C-F7FF24A1E1E5}"/>
                </a:ext>
              </a:extLst>
            </p:cNvPr>
            <p:cNvCxnSpPr>
              <a:cxnSpLocks/>
            </p:cNvCxnSpPr>
            <p:nvPr/>
          </p:nvCxnSpPr>
          <p:spPr>
            <a:xfrm>
              <a:off x="1820707" y="6072959"/>
              <a:ext cx="3398993" cy="0"/>
            </a:xfrm>
            <a:prstGeom prst="line">
              <a:avLst/>
            </a:prstGeom>
            <a:ln>
              <a:solidFill>
                <a:srgbClr val="9AC8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7" name="Connecteur droit 2076">
              <a:extLst>
                <a:ext uri="{FF2B5EF4-FFF2-40B4-BE49-F238E27FC236}">
                  <a16:creationId xmlns:a16="http://schemas.microsoft.com/office/drawing/2014/main" id="{57301443-6E0F-28D2-6DE6-BABC3200A5A6}"/>
                </a:ext>
              </a:extLst>
            </p:cNvPr>
            <p:cNvCxnSpPr/>
            <p:nvPr/>
          </p:nvCxnSpPr>
          <p:spPr>
            <a:xfrm>
              <a:off x="1008063" y="5567363"/>
              <a:ext cx="4211637" cy="0"/>
            </a:xfrm>
            <a:prstGeom prst="line">
              <a:avLst/>
            </a:prstGeom>
            <a:ln>
              <a:solidFill>
                <a:srgbClr val="9AC8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3" name="Connecteur droit 2102">
              <a:extLst>
                <a:ext uri="{FF2B5EF4-FFF2-40B4-BE49-F238E27FC236}">
                  <a16:creationId xmlns:a16="http://schemas.microsoft.com/office/drawing/2014/main" id="{906419AC-7244-E4E9-C863-6A3D4EE80540}"/>
                </a:ext>
              </a:extLst>
            </p:cNvPr>
            <p:cNvCxnSpPr>
              <a:cxnSpLocks/>
            </p:cNvCxnSpPr>
            <p:nvPr/>
          </p:nvCxnSpPr>
          <p:spPr>
            <a:xfrm>
              <a:off x="1820707" y="6562270"/>
              <a:ext cx="3398993" cy="0"/>
            </a:xfrm>
            <a:prstGeom prst="line">
              <a:avLst/>
            </a:prstGeom>
            <a:ln>
              <a:solidFill>
                <a:srgbClr val="9AC8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79" name="ZoneTexte 2078">
            <a:extLst>
              <a:ext uri="{FF2B5EF4-FFF2-40B4-BE49-F238E27FC236}">
                <a16:creationId xmlns:a16="http://schemas.microsoft.com/office/drawing/2014/main" id="{4CE3C1FE-B6EA-6A71-BE3D-FE1F8B92A5C6}"/>
              </a:ext>
            </a:extLst>
          </p:cNvPr>
          <p:cNvSpPr txBox="1"/>
          <p:nvPr/>
        </p:nvSpPr>
        <p:spPr>
          <a:xfrm>
            <a:off x="11602224" y="6975217"/>
            <a:ext cx="3593325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2"/>
                </a:solidFill>
                <a:latin typeface="+mn-lt"/>
              </a:rPr>
              <a:t>Acier avec peinture en RAL 9003 30% de brillance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2"/>
                </a:solidFill>
                <a:latin typeface="+mn-lt"/>
              </a:rPr>
              <a:t>Absorbant acoustique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2"/>
                </a:solidFill>
                <a:latin typeface="+mn-lt"/>
              </a:rPr>
              <a:t>Manchettes de raccordement</a:t>
            </a:r>
          </a:p>
        </p:txBody>
      </p:sp>
      <p:sp>
        <p:nvSpPr>
          <p:cNvPr id="2080" name="Forme libre : forme 2079">
            <a:extLst>
              <a:ext uri="{FF2B5EF4-FFF2-40B4-BE49-F238E27FC236}">
                <a16:creationId xmlns:a16="http://schemas.microsoft.com/office/drawing/2014/main" id="{2A30F2D0-B686-E84E-EBBE-5E9776117235}"/>
              </a:ext>
            </a:extLst>
          </p:cNvPr>
          <p:cNvSpPr/>
          <p:nvPr/>
        </p:nvSpPr>
        <p:spPr>
          <a:xfrm>
            <a:off x="10989296" y="4932664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081" name="Graphique 2080">
            <a:extLst>
              <a:ext uri="{FF2B5EF4-FFF2-40B4-BE49-F238E27FC236}">
                <a16:creationId xmlns:a16="http://schemas.microsoft.com/office/drawing/2014/main" id="{E36C8E28-A8D5-CE6C-483E-00CC31746F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69999" y="4997838"/>
            <a:ext cx="311409" cy="338517"/>
          </a:xfrm>
          <a:prstGeom prst="rect">
            <a:avLst/>
          </a:prstGeom>
        </p:spPr>
      </p:pic>
      <p:pic>
        <p:nvPicPr>
          <p:cNvPr id="4" name="Image 3">
            <a:hlinkClick r:id="rId5" action="ppaction://hlinksldjump"/>
            <a:extLst>
              <a:ext uri="{FF2B5EF4-FFF2-40B4-BE49-F238E27FC236}">
                <a16:creationId xmlns:a16="http://schemas.microsoft.com/office/drawing/2014/main" id="{2AF59814-2B35-2A39-3679-9C404C016A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7574" y="8185793"/>
            <a:ext cx="499915" cy="499915"/>
          </a:xfrm>
          <a:prstGeom prst="rect">
            <a:avLst/>
          </a:prstGeom>
        </p:spPr>
      </p:pic>
      <p:pic>
        <p:nvPicPr>
          <p:cNvPr id="6" name="Image 5">
            <a:hlinkClick r:id="rId7" action="ppaction://hlinksldjump"/>
            <a:extLst>
              <a:ext uri="{FF2B5EF4-FFF2-40B4-BE49-F238E27FC236}">
                <a16:creationId xmlns:a16="http://schemas.microsoft.com/office/drawing/2014/main" id="{2BE2E7AE-6358-6BA9-630E-E0A18B4C23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49467" y="8184999"/>
            <a:ext cx="499915" cy="499915"/>
          </a:xfrm>
          <a:prstGeom prst="rect">
            <a:avLst/>
          </a:prstGeom>
        </p:spPr>
      </p:pic>
      <p:pic>
        <p:nvPicPr>
          <p:cNvPr id="7" name="Image 6">
            <a:hlinkClick r:id="rId9" action="ppaction://hlinksldjump"/>
            <a:extLst>
              <a:ext uri="{FF2B5EF4-FFF2-40B4-BE49-F238E27FC236}">
                <a16:creationId xmlns:a16="http://schemas.microsoft.com/office/drawing/2014/main" id="{EEF7E1D2-81E6-3372-5E90-8615AD1B20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7231360" y="8185793"/>
            <a:ext cx="499915" cy="499915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A4F1EF2-4F0C-59EA-76D7-64506E44BFFB}"/>
              </a:ext>
            </a:extLst>
          </p:cNvPr>
          <p:cNvGrpSpPr/>
          <p:nvPr/>
        </p:nvGrpSpPr>
        <p:grpSpPr>
          <a:xfrm>
            <a:off x="11052909" y="5950273"/>
            <a:ext cx="391544" cy="391544"/>
            <a:chOff x="1051493" y="5637781"/>
            <a:chExt cx="391544" cy="391544"/>
          </a:xfrm>
        </p:grpSpPr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920C123E-82AA-5328-254B-3A2612131675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" name="Flèche : pentagone 12">
              <a:extLst>
                <a:ext uri="{FF2B5EF4-FFF2-40B4-BE49-F238E27FC236}">
                  <a16:creationId xmlns:a16="http://schemas.microsoft.com/office/drawing/2014/main" id="{39D7F245-0E5E-F5ED-E05A-2CE7698B95E6}"/>
                </a:ext>
              </a:extLst>
            </p:cNvPr>
            <p:cNvSpPr/>
            <p:nvPr/>
          </p:nvSpPr>
          <p:spPr>
            <a:xfrm rot="5400000">
              <a:off x="1049187" y="5778353"/>
              <a:ext cx="242394" cy="111919"/>
            </a:xfrm>
            <a:prstGeom prst="homePlate">
              <a:avLst>
                <a:gd name="adj" fmla="val 92553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C9CC2005-D8E6-8D7D-7D2C-9E979FE25276}"/>
                </a:ext>
              </a:extLst>
            </p:cNvPr>
            <p:cNvSpPr/>
            <p:nvPr/>
          </p:nvSpPr>
          <p:spPr>
            <a:xfrm rot="16200000">
              <a:off x="1202531" y="5776912"/>
              <a:ext cx="245268" cy="111919"/>
            </a:xfrm>
            <a:custGeom>
              <a:avLst/>
              <a:gdLst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0 w 245268"/>
                <a:gd name="connsiteY6" fmla="*/ 0 h 111919"/>
                <a:gd name="connsiteX7" fmla="*/ 245268 w 245268"/>
                <a:gd name="connsiteY7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245268 w 245268"/>
                <a:gd name="connsiteY6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0 w 245268"/>
                <a:gd name="connsiteY4" fmla="*/ 2 h 111919"/>
                <a:gd name="connsiteX5" fmla="*/ 245268 w 245268"/>
                <a:gd name="connsiteY5" fmla="*/ 0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268" h="111919">
                  <a:moveTo>
                    <a:pt x="245268" y="0"/>
                  </a:moveTo>
                  <a:lnTo>
                    <a:pt x="245268" y="111919"/>
                  </a:lnTo>
                  <a:lnTo>
                    <a:pt x="9529" y="111919"/>
                  </a:lnTo>
                  <a:lnTo>
                    <a:pt x="122634" y="55962"/>
                  </a:lnTo>
                  <a:lnTo>
                    <a:pt x="0" y="2"/>
                  </a:lnTo>
                  <a:lnTo>
                    <a:pt x="245268" y="0"/>
                  </a:lnTo>
                  <a:close/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B0795D9-AF04-84EA-216F-EC9A8282ABE6}"/>
              </a:ext>
            </a:extLst>
          </p:cNvPr>
          <p:cNvGrpSpPr/>
          <p:nvPr/>
        </p:nvGrpSpPr>
        <p:grpSpPr>
          <a:xfrm>
            <a:off x="6100914" y="5626722"/>
            <a:ext cx="391544" cy="391544"/>
            <a:chOff x="1051493" y="5637781"/>
            <a:chExt cx="391544" cy="391544"/>
          </a:xfrm>
        </p:grpSpPr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5F3EECDB-DDB2-F76D-94CB-60736437BE3A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" name="Flèche : pentagone 21">
              <a:extLst>
                <a:ext uri="{FF2B5EF4-FFF2-40B4-BE49-F238E27FC236}">
                  <a16:creationId xmlns:a16="http://schemas.microsoft.com/office/drawing/2014/main" id="{8EABBB15-C9C0-12B9-79EB-16E1D4681BE0}"/>
                </a:ext>
              </a:extLst>
            </p:cNvPr>
            <p:cNvSpPr/>
            <p:nvPr/>
          </p:nvSpPr>
          <p:spPr>
            <a:xfrm rot="5400000">
              <a:off x="1126067" y="5778354"/>
              <a:ext cx="242394" cy="111919"/>
            </a:xfrm>
            <a:prstGeom prst="homePlate">
              <a:avLst>
                <a:gd name="adj" fmla="val 92553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61D1040F-9079-91E2-2C8C-09AA17C79AD1}"/>
              </a:ext>
            </a:extLst>
          </p:cNvPr>
          <p:cNvGrpSpPr/>
          <p:nvPr/>
        </p:nvGrpSpPr>
        <p:grpSpPr>
          <a:xfrm>
            <a:off x="1046446" y="5639373"/>
            <a:ext cx="391544" cy="391544"/>
            <a:chOff x="1051493" y="5637781"/>
            <a:chExt cx="391544" cy="391544"/>
          </a:xfrm>
        </p:grpSpPr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91C85767-688A-CC0E-14DB-20858AA304E8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9B28ADCF-30F2-42AC-FD04-1C5A541741D9}"/>
                </a:ext>
              </a:extLst>
            </p:cNvPr>
            <p:cNvSpPr/>
            <p:nvPr/>
          </p:nvSpPr>
          <p:spPr>
            <a:xfrm rot="16200000">
              <a:off x="1124631" y="5776912"/>
              <a:ext cx="245268" cy="111919"/>
            </a:xfrm>
            <a:custGeom>
              <a:avLst/>
              <a:gdLst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0 w 245268"/>
                <a:gd name="connsiteY6" fmla="*/ 0 h 111919"/>
                <a:gd name="connsiteX7" fmla="*/ 245268 w 245268"/>
                <a:gd name="connsiteY7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245268 w 245268"/>
                <a:gd name="connsiteY6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0 w 245268"/>
                <a:gd name="connsiteY4" fmla="*/ 2 h 111919"/>
                <a:gd name="connsiteX5" fmla="*/ 245268 w 245268"/>
                <a:gd name="connsiteY5" fmla="*/ 0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268" h="111919">
                  <a:moveTo>
                    <a:pt x="245268" y="0"/>
                  </a:moveTo>
                  <a:lnTo>
                    <a:pt x="245268" y="111919"/>
                  </a:lnTo>
                  <a:lnTo>
                    <a:pt x="9529" y="111919"/>
                  </a:lnTo>
                  <a:lnTo>
                    <a:pt x="122634" y="55962"/>
                  </a:lnTo>
                  <a:lnTo>
                    <a:pt x="0" y="2"/>
                  </a:lnTo>
                  <a:lnTo>
                    <a:pt x="245268" y="0"/>
                  </a:lnTo>
                  <a:close/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7C01DC3C-A7BB-B5AE-470A-2DB16AA48F91}"/>
              </a:ext>
            </a:extLst>
          </p:cNvPr>
          <p:cNvSpPr/>
          <p:nvPr/>
        </p:nvSpPr>
        <p:spPr>
          <a:xfrm>
            <a:off x="1008063" y="4147548"/>
            <a:ext cx="4211637" cy="484664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3200" b="0" i="0" u="none" strike="noStrike" kern="0" cap="none" spc="0" normalizeH="0" baseline="0" noProof="0" dirty="0">
                <a:ln>
                  <a:noFill/>
                </a:ln>
                <a:solidFill>
                  <a:srgbClr val="28348B"/>
                </a:solidFill>
                <a:effectLst/>
                <a:uLnTx/>
                <a:uFillTx/>
                <a:latin typeface="Arial Black"/>
                <a:ea typeface="+mn-ea"/>
                <a:cs typeface="+mn-cs"/>
                <a:sym typeface="Arial"/>
              </a:rPr>
              <a:t>SR 143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CA98B0AB-E736-2590-B976-736428CB3EB5}"/>
              </a:ext>
            </a:extLst>
          </p:cNvPr>
          <p:cNvSpPr/>
          <p:nvPr/>
        </p:nvSpPr>
        <p:spPr>
          <a:xfrm>
            <a:off x="6062823" y="4147548"/>
            <a:ext cx="4211637" cy="484664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3200" b="0" i="0" u="none" strike="noStrike" kern="0" cap="none" spc="0" normalizeH="0" baseline="0" noProof="0" dirty="0">
                <a:ln>
                  <a:noFill/>
                </a:ln>
                <a:solidFill>
                  <a:srgbClr val="28348B"/>
                </a:solidFill>
                <a:effectLst/>
                <a:uLnTx/>
                <a:uFillTx/>
                <a:latin typeface="Arial Black"/>
                <a:ea typeface="+mn-ea"/>
                <a:cs typeface="+mn-cs"/>
                <a:sym typeface="Arial"/>
              </a:rPr>
              <a:t>SR 145</a:t>
            </a: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D4C9D165-9891-A6E3-3C36-5E4730B777CC}"/>
              </a:ext>
            </a:extLst>
          </p:cNvPr>
          <p:cNvSpPr/>
          <p:nvPr/>
        </p:nvSpPr>
        <p:spPr>
          <a:xfrm>
            <a:off x="10983913" y="4147548"/>
            <a:ext cx="4211637" cy="484664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3200" b="0" i="0" u="none" strike="noStrike" kern="0" cap="none" spc="0" normalizeH="0" baseline="0" noProof="0" dirty="0">
                <a:ln>
                  <a:noFill/>
                </a:ln>
                <a:solidFill>
                  <a:srgbClr val="28348B"/>
                </a:solidFill>
                <a:effectLst/>
                <a:uLnTx/>
                <a:uFillTx/>
                <a:latin typeface="Arial Black"/>
                <a:ea typeface="+mn-ea"/>
                <a:cs typeface="+mn-cs"/>
                <a:sym typeface="Arial"/>
              </a:rPr>
              <a:t>SR 135</a:t>
            </a:r>
          </a:p>
        </p:txBody>
      </p:sp>
      <p:pic>
        <p:nvPicPr>
          <p:cNvPr id="3" name="Picture 2" descr="Série SR 143 - acier">
            <a:extLst>
              <a:ext uri="{FF2B5EF4-FFF2-40B4-BE49-F238E27FC236}">
                <a16:creationId xmlns:a16="http://schemas.microsoft.com/office/drawing/2014/main" id="{FF8EF043-72AA-AAD6-2D2A-89269B6BD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714" y="1707485"/>
            <a:ext cx="2394857" cy="242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5" name="Picture 4" descr="Série SR 145 - acier">
            <a:extLst>
              <a:ext uri="{FF2B5EF4-FFF2-40B4-BE49-F238E27FC236}">
                <a16:creationId xmlns:a16="http://schemas.microsoft.com/office/drawing/2014/main" id="{5844822C-3170-AA5E-6DF0-61EDA1182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584" y="1458033"/>
            <a:ext cx="2746659" cy="2963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836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5AACB-77DD-A9FC-5A0A-15CC59DC7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0ABAE45-1E43-9402-7CB1-3EF90D70DC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848697" y="-7127948"/>
            <a:ext cx="19667640" cy="19656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0547808-9D98-339E-D948-04FFDEC9F0C4}"/>
              </a:ext>
            </a:extLst>
          </p:cNvPr>
          <p:cNvSpPr/>
          <p:nvPr/>
        </p:nvSpPr>
        <p:spPr>
          <a:xfrm>
            <a:off x="-2423885" y="1441225"/>
            <a:ext cx="13643429" cy="3624261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2816BEC-A422-3253-B08D-54DE80BCA3D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08062" y="1280744"/>
            <a:ext cx="7628808" cy="2991588"/>
          </a:xfrm>
        </p:spPr>
        <p:txBody>
          <a:bodyPr lIns="0" tIns="0" rIns="0" bIns="0"/>
          <a:lstStyle/>
          <a:p>
            <a:r>
              <a:rPr lang="fr-FR" sz="7200">
                <a:solidFill>
                  <a:schemeClr val="bg1"/>
                </a:solidFill>
              </a:rPr>
              <a:t>GRILLES INTÉRIEURES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3F26D14-7F9F-64D8-2C57-66927A0090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32" t="4057" r="-31449" b="32319"/>
          <a:stretch>
            <a:fillRect/>
          </a:stretch>
        </p:blipFill>
        <p:spPr>
          <a:xfrm>
            <a:off x="8913813" y="2616199"/>
            <a:ext cx="9628187" cy="4737101"/>
          </a:xfrm>
          <a:prstGeom prst="roundRect">
            <a:avLst>
              <a:gd name="adj" fmla="val 50000"/>
            </a:avLst>
          </a:prstGeom>
        </p:spPr>
      </p:pic>
      <p:pic>
        <p:nvPicPr>
          <p:cNvPr id="4" name="Image 3">
            <a:hlinkClick r:id="rId4" action="ppaction://hlinksldjump"/>
            <a:extLst>
              <a:ext uri="{FF2B5EF4-FFF2-40B4-BE49-F238E27FC236}">
                <a16:creationId xmlns:a16="http://schemas.microsoft.com/office/drawing/2014/main" id="{43E838EE-98B6-C043-4B8D-7A84D426BD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7574" y="8185793"/>
            <a:ext cx="499915" cy="499915"/>
          </a:xfrm>
          <a:prstGeom prst="rect">
            <a:avLst/>
          </a:prstGeom>
        </p:spPr>
      </p:pic>
      <p:pic>
        <p:nvPicPr>
          <p:cNvPr id="5" name="Image 4">
            <a:hlinkClick r:id="rId6" action="ppaction://hlinksldjump"/>
            <a:extLst>
              <a:ext uri="{FF2B5EF4-FFF2-40B4-BE49-F238E27FC236}">
                <a16:creationId xmlns:a16="http://schemas.microsoft.com/office/drawing/2014/main" id="{BC59B130-886E-623D-7D7B-7E57E7A74C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9467" y="8184999"/>
            <a:ext cx="499915" cy="499915"/>
          </a:xfrm>
          <a:prstGeom prst="rect">
            <a:avLst/>
          </a:prstGeom>
        </p:spPr>
      </p:pic>
      <p:pic>
        <p:nvPicPr>
          <p:cNvPr id="6" name="Image 5">
            <a:hlinkClick r:id="rId8" action="ppaction://hlinksldjump"/>
            <a:extLst>
              <a:ext uri="{FF2B5EF4-FFF2-40B4-BE49-F238E27FC236}">
                <a16:creationId xmlns:a16="http://schemas.microsoft.com/office/drawing/2014/main" id="{FEA3C1B5-D002-6865-89EF-6B09F29F65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7231360" y="8185793"/>
            <a:ext cx="499915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24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C215F-4AEE-30D9-C2A5-E8BA011A6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E26E8E0B-0A78-356C-22DE-E8DA26D15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1563" y="1746127"/>
            <a:ext cx="2457311" cy="198478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A6F7965-0AE3-8778-794D-7E28FEDE03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6296978" y="-4900177"/>
            <a:ext cx="8336935" cy="833235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D9FB4C-EE26-D671-99FD-D65B5F39A2CA}"/>
              </a:ext>
            </a:extLst>
          </p:cNvPr>
          <p:cNvSpPr/>
          <p:nvPr/>
        </p:nvSpPr>
        <p:spPr>
          <a:xfrm rot="16200000">
            <a:off x="4802180" y="-5093019"/>
            <a:ext cx="952316" cy="11915396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DD257B-8304-58AB-D444-9905C56F9B01}"/>
              </a:ext>
            </a:extLst>
          </p:cNvPr>
          <p:cNvSpPr txBox="1"/>
          <p:nvPr/>
        </p:nvSpPr>
        <p:spPr>
          <a:xfrm>
            <a:off x="938788" y="607869"/>
            <a:ext cx="10125827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3800">
                <a:solidFill>
                  <a:schemeClr val="bg1"/>
                </a:solidFill>
                <a:latin typeface="Arial Black" panose="020B0A04020102020204" pitchFamily="34" charset="0"/>
              </a:rPr>
              <a:t>Grilles simples et doubles déflexions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AF763E4-6198-69E1-C03B-C0F916A0B41E}"/>
              </a:ext>
            </a:extLst>
          </p:cNvPr>
          <p:cNvSpPr/>
          <p:nvPr/>
        </p:nvSpPr>
        <p:spPr>
          <a:xfrm>
            <a:off x="1008063" y="3781830"/>
            <a:ext cx="4211637" cy="850382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 Grilles Intérieures AC/SC 101/102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A4041C0-8321-EB4E-2F2F-3AF63E48A692}"/>
              </a:ext>
            </a:extLst>
          </p:cNvPr>
          <p:cNvSpPr txBox="1"/>
          <p:nvPr/>
        </p:nvSpPr>
        <p:spPr>
          <a:xfrm>
            <a:off x="1620992" y="4892228"/>
            <a:ext cx="2985778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Réglage des ailettes facile sans vibration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600F9DE-9C39-CD68-85DF-739CE4CFAA51}"/>
              </a:ext>
            </a:extLst>
          </p:cNvPr>
          <p:cNvSpPr txBox="1"/>
          <p:nvPr/>
        </p:nvSpPr>
        <p:spPr>
          <a:xfrm>
            <a:off x="1620992" y="5669823"/>
            <a:ext cx="298577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Soufflage ou reprise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7A8D75B-D803-C768-A705-C113FB4FB0BF}"/>
              </a:ext>
            </a:extLst>
          </p:cNvPr>
          <p:cNvCxnSpPr>
            <a:cxnSpLocks/>
          </p:cNvCxnSpPr>
          <p:nvPr/>
        </p:nvCxnSpPr>
        <p:spPr>
          <a:xfrm>
            <a:off x="1620992" y="6022159"/>
            <a:ext cx="3598708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7EBF456-BE79-99AC-7A63-D0079778D58F}"/>
              </a:ext>
            </a:extLst>
          </p:cNvPr>
          <p:cNvCxnSpPr/>
          <p:nvPr/>
        </p:nvCxnSpPr>
        <p:spPr>
          <a:xfrm>
            <a:off x="1008063" y="5567363"/>
            <a:ext cx="4211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18707E72-D8E5-E8AB-00D4-9E4415C52CD8}"/>
              </a:ext>
            </a:extLst>
          </p:cNvPr>
          <p:cNvSpPr txBox="1"/>
          <p:nvPr/>
        </p:nvSpPr>
        <p:spPr>
          <a:xfrm>
            <a:off x="1620992" y="6127948"/>
            <a:ext cx="298577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Installation murale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B73C994F-9DC9-877E-10EA-581DB7EF1204}"/>
              </a:ext>
            </a:extLst>
          </p:cNvPr>
          <p:cNvCxnSpPr>
            <a:cxnSpLocks/>
          </p:cNvCxnSpPr>
          <p:nvPr/>
        </p:nvCxnSpPr>
        <p:spPr>
          <a:xfrm>
            <a:off x="1620992" y="6487905"/>
            <a:ext cx="3598708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ADFA0C8F-F6B2-13DE-0639-CF0947138280}"/>
              </a:ext>
            </a:extLst>
          </p:cNvPr>
          <p:cNvSpPr txBox="1"/>
          <p:nvPr/>
        </p:nvSpPr>
        <p:spPr>
          <a:xfrm>
            <a:off x="1620992" y="6644820"/>
            <a:ext cx="3846358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Simple ou double déflexion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Finition RAL 9003 mat 30% ou Aluminium anodisé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Fixation sur plenum ou sur contre-cadre</a:t>
            </a:r>
          </a:p>
        </p:txBody>
      </p: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C5BE8542-8FE7-F2B6-731F-1A087E5A7C75}"/>
              </a:ext>
            </a:extLst>
          </p:cNvPr>
          <p:cNvSpPr/>
          <p:nvPr/>
        </p:nvSpPr>
        <p:spPr>
          <a:xfrm>
            <a:off x="1008063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C6DB39C-1248-E749-39A1-EF8081B4E0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8766" y="4995503"/>
            <a:ext cx="311409" cy="33851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C228B591-261F-C926-A6FE-2A679C2E912F}"/>
              </a:ext>
            </a:extLst>
          </p:cNvPr>
          <p:cNvSpPr/>
          <p:nvPr/>
        </p:nvSpPr>
        <p:spPr>
          <a:xfrm>
            <a:off x="6062823" y="4147548"/>
            <a:ext cx="4211637" cy="484664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Plenum ME / MT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CF75CC2-BBCF-770A-7BED-812800E3FEB6}"/>
              </a:ext>
            </a:extLst>
          </p:cNvPr>
          <p:cNvSpPr txBox="1"/>
          <p:nvPr/>
        </p:nvSpPr>
        <p:spPr>
          <a:xfrm>
            <a:off x="6675752" y="5034370"/>
            <a:ext cx="35987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Maintien ferme du terminal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979BCC1E-8787-24F5-15D0-ED27CEE5287F}"/>
              </a:ext>
            </a:extLst>
          </p:cNvPr>
          <p:cNvCxnSpPr>
            <a:cxnSpLocks/>
          </p:cNvCxnSpPr>
          <p:nvPr/>
        </p:nvCxnSpPr>
        <p:spPr>
          <a:xfrm>
            <a:off x="6062823" y="5567363"/>
            <a:ext cx="4211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F58A2D51-F230-38F9-167C-5E7CC9A7BD45}"/>
              </a:ext>
            </a:extLst>
          </p:cNvPr>
          <p:cNvSpPr txBox="1"/>
          <p:nvPr/>
        </p:nvSpPr>
        <p:spPr>
          <a:xfrm>
            <a:off x="6675752" y="5669823"/>
            <a:ext cx="3598708" cy="17235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Plénum en acier galvanisé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Piquage Côté (ME)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Piquage Arrière (MT)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Fixation de la grille non apparente grâce à des clips présents sur</a:t>
            </a:r>
            <a:br>
              <a:rPr lang="fr-FR" sz="1600">
                <a:solidFill>
                  <a:schemeClr val="tx2"/>
                </a:solidFill>
                <a:latin typeface="+mn-lt"/>
              </a:rPr>
            </a:br>
            <a:r>
              <a:rPr lang="fr-FR" sz="1600">
                <a:solidFill>
                  <a:schemeClr val="tx2"/>
                </a:solidFill>
                <a:latin typeface="+mn-lt"/>
              </a:rPr>
              <a:t>les cols des grilles et des rainures dans les parois du plénum</a:t>
            </a:r>
          </a:p>
        </p:txBody>
      </p:sp>
      <p:sp>
        <p:nvSpPr>
          <p:cNvPr id="35" name="Forme libre : forme 34">
            <a:extLst>
              <a:ext uri="{FF2B5EF4-FFF2-40B4-BE49-F238E27FC236}">
                <a16:creationId xmlns:a16="http://schemas.microsoft.com/office/drawing/2014/main" id="{272FD538-DCD8-0F40-7C0D-FE7FB313ACEB}"/>
              </a:ext>
            </a:extLst>
          </p:cNvPr>
          <p:cNvSpPr/>
          <p:nvPr/>
        </p:nvSpPr>
        <p:spPr>
          <a:xfrm>
            <a:off x="6062823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634F238B-1A1D-098A-559B-888A906CF2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43526" y="4995503"/>
            <a:ext cx="311409" cy="338517"/>
          </a:xfrm>
          <a:prstGeom prst="rect">
            <a:avLst/>
          </a:prstGeom>
        </p:spPr>
      </p:pic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4CF23C56-B2EF-6289-6F41-1963A9E2360F}"/>
              </a:ext>
            </a:extLst>
          </p:cNvPr>
          <p:cNvSpPr/>
          <p:nvPr/>
        </p:nvSpPr>
        <p:spPr>
          <a:xfrm>
            <a:off x="10983913" y="4147548"/>
            <a:ext cx="4211637" cy="484664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Registre SGS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0A718540-A5C6-C35E-5900-F5591C5D938C}"/>
              </a:ext>
            </a:extLst>
          </p:cNvPr>
          <p:cNvSpPr txBox="1"/>
          <p:nvPr/>
        </p:nvSpPr>
        <p:spPr>
          <a:xfrm>
            <a:off x="11596842" y="4892228"/>
            <a:ext cx="3393776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Maintien ferme des lames sans vibration</a:t>
            </a:r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1F9712EB-2CF8-C444-8610-EE1132A3579E}"/>
              </a:ext>
            </a:extLst>
          </p:cNvPr>
          <p:cNvCxnSpPr>
            <a:cxnSpLocks/>
          </p:cNvCxnSpPr>
          <p:nvPr/>
        </p:nvCxnSpPr>
        <p:spPr>
          <a:xfrm>
            <a:off x="10983913" y="5567363"/>
            <a:ext cx="4211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orme libre : forme 44">
            <a:extLst>
              <a:ext uri="{FF2B5EF4-FFF2-40B4-BE49-F238E27FC236}">
                <a16:creationId xmlns:a16="http://schemas.microsoft.com/office/drawing/2014/main" id="{512A085C-26DB-55F2-FA8D-930BDA89DD11}"/>
              </a:ext>
            </a:extLst>
          </p:cNvPr>
          <p:cNvSpPr/>
          <p:nvPr/>
        </p:nvSpPr>
        <p:spPr>
          <a:xfrm>
            <a:off x="10983913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46" name="Graphique 45">
            <a:extLst>
              <a:ext uri="{FF2B5EF4-FFF2-40B4-BE49-F238E27FC236}">
                <a16:creationId xmlns:a16="http://schemas.microsoft.com/office/drawing/2014/main" id="{9102D57F-6CA9-5D58-7902-A08E79476F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64616" y="4995503"/>
            <a:ext cx="311409" cy="338517"/>
          </a:xfrm>
          <a:prstGeom prst="rect">
            <a:avLst/>
          </a:prstGeom>
        </p:spPr>
      </p:pic>
      <p:pic>
        <p:nvPicPr>
          <p:cNvPr id="2" name="Picture 12" descr="AC 101 F3 250X100 Grille de reprise simple déflexion à ailettes réglables.  Finition aluminium anodisé">
            <a:extLst>
              <a:ext uri="{FF2B5EF4-FFF2-40B4-BE49-F238E27FC236}">
                <a16:creationId xmlns:a16="http://schemas.microsoft.com/office/drawing/2014/main" id="{FC8B5DB9-DA50-1AB0-06D4-E634CC6356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4" t="17530" r="6662" b="18157"/>
          <a:stretch/>
        </p:blipFill>
        <p:spPr bwMode="auto">
          <a:xfrm>
            <a:off x="1620991" y="1793949"/>
            <a:ext cx="2002535" cy="1365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C158447-EF3C-A36F-389F-5A32AAC9D4C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06901" y="2336668"/>
            <a:ext cx="1971627" cy="1239020"/>
          </a:xfrm>
          <a:prstGeom prst="rect">
            <a:avLst/>
          </a:prstGeom>
        </p:spPr>
      </p:pic>
      <p:pic>
        <p:nvPicPr>
          <p:cNvPr id="7" name="Picture 4" descr="Registre rect SGS 200x100 - 11053241 - Aldes">
            <a:extLst>
              <a:ext uri="{FF2B5EF4-FFF2-40B4-BE49-F238E27FC236}">
                <a16:creationId xmlns:a16="http://schemas.microsoft.com/office/drawing/2014/main" id="{7AEA7123-75ED-40CE-206E-D085621203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AFAF8"/>
              </a:clrFrom>
              <a:clrTo>
                <a:srgbClr val="FAFA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00" b="11900"/>
          <a:stretch/>
        </p:blipFill>
        <p:spPr bwMode="auto">
          <a:xfrm>
            <a:off x="11778770" y="1760149"/>
            <a:ext cx="2627836" cy="1856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859A5EF-947E-E991-BF77-376C0C5B41AE}"/>
              </a:ext>
            </a:extLst>
          </p:cNvPr>
          <p:cNvSpPr txBox="1"/>
          <p:nvPr/>
        </p:nvSpPr>
        <p:spPr>
          <a:xfrm>
            <a:off x="11596842" y="5669823"/>
            <a:ext cx="3393776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Equilibrage des débits en soufflage ou en reprise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4E2F175A-42E3-D022-A446-4BE07B3FF787}"/>
              </a:ext>
            </a:extLst>
          </p:cNvPr>
          <p:cNvCxnSpPr>
            <a:cxnSpLocks/>
          </p:cNvCxnSpPr>
          <p:nvPr/>
        </p:nvCxnSpPr>
        <p:spPr>
          <a:xfrm>
            <a:off x="11596842" y="6297122"/>
            <a:ext cx="3598708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9BB3A07F-C085-F760-9422-9CC05C06F66F}"/>
              </a:ext>
            </a:extLst>
          </p:cNvPr>
          <p:cNvSpPr txBox="1"/>
          <p:nvPr/>
        </p:nvSpPr>
        <p:spPr>
          <a:xfrm>
            <a:off x="11596842" y="6454037"/>
            <a:ext cx="3598708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Registre Aluminium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Réglage au moyen d’un tournevis depuis la face avant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Fixation sur le col de la grille</a:t>
            </a:r>
            <a:br>
              <a:rPr lang="fr-FR" sz="1600">
                <a:solidFill>
                  <a:schemeClr val="tx2"/>
                </a:solidFill>
                <a:latin typeface="+mn-lt"/>
              </a:rPr>
            </a:br>
            <a:r>
              <a:rPr lang="fr-FR" sz="1600">
                <a:solidFill>
                  <a:schemeClr val="tx2"/>
                </a:solidFill>
                <a:latin typeface="+mn-lt"/>
              </a:rPr>
              <a:t>au moyen de clips en « S »</a:t>
            </a:r>
          </a:p>
        </p:txBody>
      </p:sp>
      <p:pic>
        <p:nvPicPr>
          <p:cNvPr id="4" name="Image 3">
            <a:hlinkClick r:id="rId8" action="ppaction://hlinksldjump"/>
            <a:extLst>
              <a:ext uri="{FF2B5EF4-FFF2-40B4-BE49-F238E27FC236}">
                <a16:creationId xmlns:a16="http://schemas.microsoft.com/office/drawing/2014/main" id="{D4F2EF70-28F7-17BE-BC42-4CB94BCF45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67574" y="8185793"/>
            <a:ext cx="499915" cy="499915"/>
          </a:xfrm>
          <a:prstGeom prst="rect">
            <a:avLst/>
          </a:prstGeom>
        </p:spPr>
      </p:pic>
      <p:pic>
        <p:nvPicPr>
          <p:cNvPr id="10" name="Image 9">
            <a:hlinkClick r:id="rId10" action="ppaction://hlinksldjump"/>
            <a:extLst>
              <a:ext uri="{FF2B5EF4-FFF2-40B4-BE49-F238E27FC236}">
                <a16:creationId xmlns:a16="http://schemas.microsoft.com/office/drawing/2014/main" id="{1EB10536-C51C-C89B-FD6F-81BA671FDF4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9467" y="8184999"/>
            <a:ext cx="499915" cy="499915"/>
          </a:xfrm>
          <a:prstGeom prst="rect">
            <a:avLst/>
          </a:prstGeom>
        </p:spPr>
      </p:pic>
      <p:pic>
        <p:nvPicPr>
          <p:cNvPr id="13" name="Image 12">
            <a:hlinkClick r:id="rId10" action="ppaction://hlinksldjump"/>
            <a:extLst>
              <a:ext uri="{FF2B5EF4-FFF2-40B4-BE49-F238E27FC236}">
                <a16:creationId xmlns:a16="http://schemas.microsoft.com/office/drawing/2014/main" id="{E3564B22-C56A-35B2-766E-3846919237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0800000">
            <a:off x="7231360" y="8185793"/>
            <a:ext cx="499915" cy="499915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68590F77-D56C-FE73-BAC2-FED4C5BB7F23}"/>
              </a:ext>
            </a:extLst>
          </p:cNvPr>
          <p:cNvGrpSpPr/>
          <p:nvPr/>
        </p:nvGrpSpPr>
        <p:grpSpPr>
          <a:xfrm>
            <a:off x="11022296" y="5720272"/>
            <a:ext cx="391544" cy="391544"/>
            <a:chOff x="1051493" y="5637781"/>
            <a:chExt cx="391544" cy="391544"/>
          </a:xfrm>
        </p:grpSpPr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04D6C881-2BFF-D0A3-9E5B-EB4CDC390009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lèche : pentagone 28">
              <a:extLst>
                <a:ext uri="{FF2B5EF4-FFF2-40B4-BE49-F238E27FC236}">
                  <a16:creationId xmlns:a16="http://schemas.microsoft.com/office/drawing/2014/main" id="{B1A5ECA0-8914-49CA-0ABD-D686D6C58D5F}"/>
                </a:ext>
              </a:extLst>
            </p:cNvPr>
            <p:cNvSpPr/>
            <p:nvPr/>
          </p:nvSpPr>
          <p:spPr>
            <a:xfrm rot="5400000">
              <a:off x="1049187" y="5778353"/>
              <a:ext cx="242394" cy="111919"/>
            </a:xfrm>
            <a:prstGeom prst="homePlate">
              <a:avLst>
                <a:gd name="adj" fmla="val 92553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57CAE1A3-491C-AE72-2939-BA50E2111088}"/>
                </a:ext>
              </a:extLst>
            </p:cNvPr>
            <p:cNvSpPr/>
            <p:nvPr/>
          </p:nvSpPr>
          <p:spPr>
            <a:xfrm rot="16200000">
              <a:off x="1202531" y="5776912"/>
              <a:ext cx="245268" cy="111919"/>
            </a:xfrm>
            <a:custGeom>
              <a:avLst/>
              <a:gdLst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0 w 245268"/>
                <a:gd name="connsiteY6" fmla="*/ 0 h 111919"/>
                <a:gd name="connsiteX7" fmla="*/ 245268 w 245268"/>
                <a:gd name="connsiteY7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245268 w 245268"/>
                <a:gd name="connsiteY6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0 w 245268"/>
                <a:gd name="connsiteY4" fmla="*/ 2 h 111919"/>
                <a:gd name="connsiteX5" fmla="*/ 245268 w 245268"/>
                <a:gd name="connsiteY5" fmla="*/ 0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268" h="111919">
                  <a:moveTo>
                    <a:pt x="245268" y="0"/>
                  </a:moveTo>
                  <a:lnTo>
                    <a:pt x="245268" y="111919"/>
                  </a:lnTo>
                  <a:lnTo>
                    <a:pt x="9529" y="111919"/>
                  </a:lnTo>
                  <a:lnTo>
                    <a:pt x="122634" y="55962"/>
                  </a:lnTo>
                  <a:lnTo>
                    <a:pt x="0" y="2"/>
                  </a:lnTo>
                  <a:lnTo>
                    <a:pt x="245268" y="0"/>
                  </a:lnTo>
                  <a:close/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67C7672C-876E-7F4D-51EE-FCE8057D2581}"/>
              </a:ext>
            </a:extLst>
          </p:cNvPr>
          <p:cNvGrpSpPr/>
          <p:nvPr/>
        </p:nvGrpSpPr>
        <p:grpSpPr>
          <a:xfrm>
            <a:off x="1061056" y="5650625"/>
            <a:ext cx="391544" cy="391544"/>
            <a:chOff x="1051493" y="5637781"/>
            <a:chExt cx="391544" cy="391544"/>
          </a:xfrm>
        </p:grpSpPr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08A7318C-C257-BB25-A864-0DF87D4F65A0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" name="Flèche : pentagone 38">
              <a:extLst>
                <a:ext uri="{FF2B5EF4-FFF2-40B4-BE49-F238E27FC236}">
                  <a16:creationId xmlns:a16="http://schemas.microsoft.com/office/drawing/2014/main" id="{0C0F4FBB-9668-3E8B-4951-25BA5F778567}"/>
                </a:ext>
              </a:extLst>
            </p:cNvPr>
            <p:cNvSpPr/>
            <p:nvPr/>
          </p:nvSpPr>
          <p:spPr>
            <a:xfrm rot="5400000">
              <a:off x="1049187" y="5778353"/>
              <a:ext cx="242394" cy="111919"/>
            </a:xfrm>
            <a:prstGeom prst="homePlate">
              <a:avLst>
                <a:gd name="adj" fmla="val 92553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93BA3259-D9B3-EBCB-7120-C657588A28D9}"/>
                </a:ext>
              </a:extLst>
            </p:cNvPr>
            <p:cNvSpPr/>
            <p:nvPr/>
          </p:nvSpPr>
          <p:spPr>
            <a:xfrm rot="16200000">
              <a:off x="1202531" y="5776912"/>
              <a:ext cx="245268" cy="111919"/>
            </a:xfrm>
            <a:custGeom>
              <a:avLst/>
              <a:gdLst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0 w 245268"/>
                <a:gd name="connsiteY6" fmla="*/ 0 h 111919"/>
                <a:gd name="connsiteX7" fmla="*/ 245268 w 245268"/>
                <a:gd name="connsiteY7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245268 w 245268"/>
                <a:gd name="connsiteY6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0 w 245268"/>
                <a:gd name="connsiteY4" fmla="*/ 2 h 111919"/>
                <a:gd name="connsiteX5" fmla="*/ 245268 w 245268"/>
                <a:gd name="connsiteY5" fmla="*/ 0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268" h="111919">
                  <a:moveTo>
                    <a:pt x="245268" y="0"/>
                  </a:moveTo>
                  <a:lnTo>
                    <a:pt x="245268" y="111919"/>
                  </a:lnTo>
                  <a:lnTo>
                    <a:pt x="9529" y="111919"/>
                  </a:lnTo>
                  <a:lnTo>
                    <a:pt x="122634" y="55962"/>
                  </a:lnTo>
                  <a:lnTo>
                    <a:pt x="0" y="2"/>
                  </a:lnTo>
                  <a:lnTo>
                    <a:pt x="245268" y="0"/>
                  </a:lnTo>
                  <a:close/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64180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97A52-A50A-0A23-A915-813467915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e 49">
            <a:extLst>
              <a:ext uri="{FF2B5EF4-FFF2-40B4-BE49-F238E27FC236}">
                <a16:creationId xmlns:a16="http://schemas.microsoft.com/office/drawing/2014/main" id="{B7543A82-D24B-4C23-7746-A5388D0A303A}"/>
              </a:ext>
            </a:extLst>
          </p:cNvPr>
          <p:cNvGrpSpPr/>
          <p:nvPr/>
        </p:nvGrpSpPr>
        <p:grpSpPr>
          <a:xfrm>
            <a:off x="9810751" y="1457431"/>
            <a:ext cx="3869867" cy="2443893"/>
            <a:chOff x="7855968" y="1795633"/>
            <a:chExt cx="3049977" cy="1926117"/>
          </a:xfrm>
        </p:grpSpPr>
        <p:pic>
          <p:nvPicPr>
            <p:cNvPr id="48" name="Image 47" descr="Une image contenant métal, cylindre, argent&#10;&#10;Le contenu généré par l’IA peut être incorrect.">
              <a:extLst>
                <a:ext uri="{FF2B5EF4-FFF2-40B4-BE49-F238E27FC236}">
                  <a16:creationId xmlns:a16="http://schemas.microsoft.com/office/drawing/2014/main" id="{D34B31BB-E2C2-3941-39B0-60C4C0989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55968" y="1795633"/>
              <a:ext cx="2614162" cy="1307799"/>
            </a:xfrm>
            <a:prstGeom prst="rect">
              <a:avLst/>
            </a:prstGeom>
          </p:spPr>
        </p:pic>
        <p:pic>
          <p:nvPicPr>
            <p:cNvPr id="49" name="Image 48" descr="Une image contenant texte&#10;&#10;Le contenu généré par l’IA peut être incorrect.">
              <a:extLst>
                <a:ext uri="{FF2B5EF4-FFF2-40B4-BE49-F238E27FC236}">
                  <a16:creationId xmlns:a16="http://schemas.microsoft.com/office/drawing/2014/main" id="{7F56373C-9953-69A2-37CB-85B26633E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59814" y="3031996"/>
              <a:ext cx="1746131" cy="689754"/>
            </a:xfrm>
            <a:prstGeom prst="rect">
              <a:avLst/>
            </a:prstGeom>
          </p:spPr>
        </p:pic>
      </p:grpSp>
      <p:pic>
        <p:nvPicPr>
          <p:cNvPr id="30" name="Image 29">
            <a:extLst>
              <a:ext uri="{FF2B5EF4-FFF2-40B4-BE49-F238E27FC236}">
                <a16:creationId xmlns:a16="http://schemas.microsoft.com/office/drawing/2014/main" id="{DAE9B2D3-70FE-389C-5A27-2AA190832E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6296978" y="-4900177"/>
            <a:ext cx="8336935" cy="833235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D417EF6-993E-13AF-7E1B-3B69EA01E4F5}"/>
              </a:ext>
            </a:extLst>
          </p:cNvPr>
          <p:cNvSpPr/>
          <p:nvPr/>
        </p:nvSpPr>
        <p:spPr>
          <a:xfrm rot="16200000">
            <a:off x="4194312" y="-4485151"/>
            <a:ext cx="952316" cy="1069966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34ED314-FCE8-6101-3D98-9975D194E17C}"/>
              </a:ext>
            </a:extLst>
          </p:cNvPr>
          <p:cNvSpPr txBox="1"/>
          <p:nvPr/>
        </p:nvSpPr>
        <p:spPr>
          <a:xfrm>
            <a:off x="938789" y="607869"/>
            <a:ext cx="8871962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3800">
                <a:solidFill>
                  <a:schemeClr val="bg1"/>
                </a:solidFill>
                <a:latin typeface="Arial Black" panose="020B0A04020102020204" pitchFamily="34" charset="0"/>
              </a:rPr>
              <a:t>Grilles pour conduits circulaires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5A32027-54BA-0C2B-8B8F-3146C0BBF486}"/>
              </a:ext>
            </a:extLst>
          </p:cNvPr>
          <p:cNvSpPr/>
          <p:nvPr/>
        </p:nvSpPr>
        <p:spPr>
          <a:xfrm>
            <a:off x="1008063" y="4147546"/>
            <a:ext cx="6497637" cy="484665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GD 102 avec registre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EB7502C-239E-C303-FAFD-A8A3539B784E}"/>
              </a:ext>
            </a:extLst>
          </p:cNvPr>
          <p:cNvSpPr txBox="1"/>
          <p:nvPr/>
        </p:nvSpPr>
        <p:spPr>
          <a:xfrm>
            <a:off x="1620992" y="5017725"/>
            <a:ext cx="58847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Montage facile, robustesse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266793A-78FF-2432-98C1-1802A245AAF7}"/>
              </a:ext>
            </a:extLst>
          </p:cNvPr>
          <p:cNvSpPr txBox="1"/>
          <p:nvPr/>
        </p:nvSpPr>
        <p:spPr>
          <a:xfrm>
            <a:off x="1620991" y="5669823"/>
            <a:ext cx="384635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Reprise d’air par grille simple déflexion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4CC3FEB7-0412-0E06-6548-C9337A4B33E0}"/>
              </a:ext>
            </a:extLst>
          </p:cNvPr>
          <p:cNvCxnSpPr>
            <a:cxnSpLocks/>
          </p:cNvCxnSpPr>
          <p:nvPr/>
        </p:nvCxnSpPr>
        <p:spPr>
          <a:xfrm>
            <a:off x="1620992" y="602215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C32069E-C621-8032-D350-6A04834EF07B}"/>
              </a:ext>
            </a:extLst>
          </p:cNvPr>
          <p:cNvCxnSpPr>
            <a:cxnSpLocks/>
          </p:cNvCxnSpPr>
          <p:nvPr/>
        </p:nvCxnSpPr>
        <p:spPr>
          <a:xfrm>
            <a:off x="1008063" y="5567363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5F1B2250-8475-F7EE-1D21-9A4A8088144E}"/>
              </a:ext>
            </a:extLst>
          </p:cNvPr>
          <p:cNvSpPr txBox="1"/>
          <p:nvPr/>
        </p:nvSpPr>
        <p:spPr>
          <a:xfrm>
            <a:off x="1620992" y="6162266"/>
            <a:ext cx="3846358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Acier galvanisé teinte naturelle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Fixation par vis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Débit réglable grâce au registre H</a:t>
            </a:r>
          </a:p>
        </p:txBody>
      </p: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84D4CB1C-CF85-473A-2484-49C3047F49FA}"/>
              </a:ext>
            </a:extLst>
          </p:cNvPr>
          <p:cNvSpPr/>
          <p:nvPr/>
        </p:nvSpPr>
        <p:spPr>
          <a:xfrm>
            <a:off x="1008063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26AF7CA9-D2EE-0A96-1EBC-81E7B2BD35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8766" y="4995503"/>
            <a:ext cx="311409" cy="338517"/>
          </a:xfrm>
          <a:prstGeom prst="rect">
            <a:avLst/>
          </a:prstGeom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1EEC25B5-6213-188D-12F9-F8F5E2079CD5}"/>
              </a:ext>
            </a:extLst>
          </p:cNvPr>
          <p:cNvGrpSpPr/>
          <p:nvPr/>
        </p:nvGrpSpPr>
        <p:grpSpPr>
          <a:xfrm>
            <a:off x="1933769" y="1560187"/>
            <a:ext cx="3533579" cy="2087039"/>
            <a:chOff x="1933769" y="1668171"/>
            <a:chExt cx="2613624" cy="1543686"/>
          </a:xfrm>
        </p:grpSpPr>
        <p:pic>
          <p:nvPicPr>
            <p:cNvPr id="23" name="Image 22" descr="Une image contenant climatiseur, climatisation, électroménager&#10;&#10;Le contenu généré par l’IA peut être incorrect.">
              <a:extLst>
                <a:ext uri="{FF2B5EF4-FFF2-40B4-BE49-F238E27FC236}">
                  <a16:creationId xmlns:a16="http://schemas.microsoft.com/office/drawing/2014/main" id="{44A715D8-980C-84D4-A9C4-2230165554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33769" y="1668171"/>
              <a:ext cx="2613624" cy="1297556"/>
            </a:xfrm>
            <a:prstGeom prst="rect">
              <a:avLst/>
            </a:prstGeom>
          </p:spPr>
        </p:pic>
        <p:pic>
          <p:nvPicPr>
            <p:cNvPr id="25" name="Image 24" descr="Une image contenant texte&#10;&#10;Le contenu généré par l’IA peut être incorrect.">
              <a:extLst>
                <a:ext uri="{FF2B5EF4-FFF2-40B4-BE49-F238E27FC236}">
                  <a16:creationId xmlns:a16="http://schemas.microsoft.com/office/drawing/2014/main" id="{298F1841-EF78-720E-DCC0-33433457B2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480000">
              <a:off x="2694787" y="2598663"/>
              <a:ext cx="1846952" cy="613194"/>
            </a:xfrm>
            <a:prstGeom prst="rect">
              <a:avLst/>
            </a:prstGeom>
          </p:spPr>
        </p:pic>
      </p:grp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C8CE5F80-0DDE-2E59-5C0C-20AE23A62B44}"/>
              </a:ext>
            </a:extLst>
          </p:cNvPr>
          <p:cNvSpPr/>
          <p:nvPr/>
        </p:nvSpPr>
        <p:spPr>
          <a:xfrm>
            <a:off x="8694738" y="4147546"/>
            <a:ext cx="6497637" cy="484665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GD 102 D avec registre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DAE6E3B2-676C-9447-2AEF-46148409565E}"/>
              </a:ext>
            </a:extLst>
          </p:cNvPr>
          <p:cNvSpPr txBox="1"/>
          <p:nvPr/>
        </p:nvSpPr>
        <p:spPr>
          <a:xfrm>
            <a:off x="9307667" y="5017725"/>
            <a:ext cx="58847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Montage facile, robustesse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FA4BBBEB-0333-5DCE-EACA-E87452CE599B}"/>
              </a:ext>
            </a:extLst>
          </p:cNvPr>
          <p:cNvSpPr txBox="1"/>
          <p:nvPr/>
        </p:nvSpPr>
        <p:spPr>
          <a:xfrm>
            <a:off x="9307666" y="5669823"/>
            <a:ext cx="384635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Soufflage d’air par grille double déflexion</a:t>
            </a: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63607A8A-D01E-188F-A952-0EB2E17848AC}"/>
              </a:ext>
            </a:extLst>
          </p:cNvPr>
          <p:cNvCxnSpPr>
            <a:cxnSpLocks/>
          </p:cNvCxnSpPr>
          <p:nvPr/>
        </p:nvCxnSpPr>
        <p:spPr>
          <a:xfrm>
            <a:off x="9307667" y="602215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128E9044-2E1A-BD1A-C8AF-BBA56210CF16}"/>
              </a:ext>
            </a:extLst>
          </p:cNvPr>
          <p:cNvCxnSpPr>
            <a:cxnSpLocks/>
          </p:cNvCxnSpPr>
          <p:nvPr/>
        </p:nvCxnSpPr>
        <p:spPr>
          <a:xfrm>
            <a:off x="8694738" y="5567363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ZoneTexte 42">
            <a:extLst>
              <a:ext uri="{FF2B5EF4-FFF2-40B4-BE49-F238E27FC236}">
                <a16:creationId xmlns:a16="http://schemas.microsoft.com/office/drawing/2014/main" id="{AEB9D8D7-B972-A146-5AC6-B61A4F20E928}"/>
              </a:ext>
            </a:extLst>
          </p:cNvPr>
          <p:cNvSpPr txBox="1"/>
          <p:nvPr/>
        </p:nvSpPr>
        <p:spPr>
          <a:xfrm>
            <a:off x="9307667" y="6162266"/>
            <a:ext cx="3846358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Acier galvanisé teinte naturelle​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Fixation par vis​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Débit réglable grâce au registre N</a:t>
            </a:r>
          </a:p>
        </p:txBody>
      </p:sp>
      <p:sp>
        <p:nvSpPr>
          <p:cNvPr id="44" name="Forme libre : forme 43">
            <a:extLst>
              <a:ext uri="{FF2B5EF4-FFF2-40B4-BE49-F238E27FC236}">
                <a16:creationId xmlns:a16="http://schemas.microsoft.com/office/drawing/2014/main" id="{8F8F36BD-A253-835E-485B-8996F373CD7F}"/>
              </a:ext>
            </a:extLst>
          </p:cNvPr>
          <p:cNvSpPr/>
          <p:nvPr/>
        </p:nvSpPr>
        <p:spPr>
          <a:xfrm>
            <a:off x="8694738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47" name="Graphique 46">
            <a:extLst>
              <a:ext uri="{FF2B5EF4-FFF2-40B4-BE49-F238E27FC236}">
                <a16:creationId xmlns:a16="http://schemas.microsoft.com/office/drawing/2014/main" id="{E3876794-2F10-8488-7B07-10B161B0D6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75441" y="4995503"/>
            <a:ext cx="311409" cy="338517"/>
          </a:xfrm>
          <a:prstGeom prst="rect">
            <a:avLst/>
          </a:prstGeom>
        </p:spPr>
      </p:pic>
      <p:pic>
        <p:nvPicPr>
          <p:cNvPr id="2" name="Image 1">
            <a:hlinkClick r:id="rId8" action="ppaction://hlinksldjump"/>
            <a:extLst>
              <a:ext uri="{FF2B5EF4-FFF2-40B4-BE49-F238E27FC236}">
                <a16:creationId xmlns:a16="http://schemas.microsoft.com/office/drawing/2014/main" id="{DE297BCF-451E-A05A-3222-549835E9F8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67574" y="8185793"/>
            <a:ext cx="499915" cy="499915"/>
          </a:xfrm>
          <a:prstGeom prst="rect">
            <a:avLst/>
          </a:prstGeom>
        </p:spPr>
      </p:pic>
      <p:pic>
        <p:nvPicPr>
          <p:cNvPr id="3" name="Image 2">
            <a:hlinkClick r:id="rId10" action="ppaction://hlinksldjump"/>
            <a:extLst>
              <a:ext uri="{FF2B5EF4-FFF2-40B4-BE49-F238E27FC236}">
                <a16:creationId xmlns:a16="http://schemas.microsoft.com/office/drawing/2014/main" id="{522BBBE1-4522-F5B3-6EBB-38D73FA329C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9467" y="8184999"/>
            <a:ext cx="499915" cy="499915"/>
          </a:xfrm>
          <a:prstGeom prst="rect">
            <a:avLst/>
          </a:prstGeom>
        </p:spPr>
      </p:pic>
      <p:pic>
        <p:nvPicPr>
          <p:cNvPr id="4" name="Image 3">
            <a:hlinkClick r:id="rId12" action="ppaction://hlinksldjump"/>
            <a:extLst>
              <a:ext uri="{FF2B5EF4-FFF2-40B4-BE49-F238E27FC236}">
                <a16:creationId xmlns:a16="http://schemas.microsoft.com/office/drawing/2014/main" id="{030ABA70-7359-0C8C-1ABD-2693A9A771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0800000">
            <a:off x="7231360" y="8185793"/>
            <a:ext cx="499915" cy="499915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5430750-01EA-8C9C-5469-63511A0A75C9}"/>
              </a:ext>
            </a:extLst>
          </p:cNvPr>
          <p:cNvGrpSpPr/>
          <p:nvPr/>
        </p:nvGrpSpPr>
        <p:grpSpPr>
          <a:xfrm>
            <a:off x="8733121" y="5628107"/>
            <a:ext cx="391544" cy="391544"/>
            <a:chOff x="1051493" y="5637781"/>
            <a:chExt cx="391544" cy="391544"/>
          </a:xfrm>
        </p:grpSpPr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453AE6F4-9821-552A-169A-E967BCD07F63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" name="Flèche : pentagone 7">
              <a:extLst>
                <a:ext uri="{FF2B5EF4-FFF2-40B4-BE49-F238E27FC236}">
                  <a16:creationId xmlns:a16="http://schemas.microsoft.com/office/drawing/2014/main" id="{191EB5F6-CB5A-1CAC-DC3E-025BFAEF8315}"/>
                </a:ext>
              </a:extLst>
            </p:cNvPr>
            <p:cNvSpPr/>
            <p:nvPr/>
          </p:nvSpPr>
          <p:spPr>
            <a:xfrm rot="5400000">
              <a:off x="1126067" y="5778354"/>
              <a:ext cx="242394" cy="111919"/>
            </a:xfrm>
            <a:prstGeom prst="homePlate">
              <a:avLst>
                <a:gd name="adj" fmla="val 92553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777628B-9B3E-BE75-1E52-7C096647B5D0}"/>
              </a:ext>
            </a:extLst>
          </p:cNvPr>
          <p:cNvGrpSpPr/>
          <p:nvPr/>
        </p:nvGrpSpPr>
        <p:grpSpPr>
          <a:xfrm>
            <a:off x="1046446" y="5631158"/>
            <a:ext cx="391544" cy="391544"/>
            <a:chOff x="1051493" y="5637781"/>
            <a:chExt cx="391544" cy="391544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15EFAB41-5FFB-7A72-31A3-8392117D73B8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A9AA3974-1121-91E6-F2E4-96AA4045A079}"/>
                </a:ext>
              </a:extLst>
            </p:cNvPr>
            <p:cNvSpPr/>
            <p:nvPr/>
          </p:nvSpPr>
          <p:spPr>
            <a:xfrm rot="16200000">
              <a:off x="1124631" y="5776912"/>
              <a:ext cx="245268" cy="111919"/>
            </a:xfrm>
            <a:custGeom>
              <a:avLst/>
              <a:gdLst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0 w 245268"/>
                <a:gd name="connsiteY6" fmla="*/ 0 h 111919"/>
                <a:gd name="connsiteX7" fmla="*/ 245268 w 245268"/>
                <a:gd name="connsiteY7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245268 w 245268"/>
                <a:gd name="connsiteY6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0 w 245268"/>
                <a:gd name="connsiteY4" fmla="*/ 2 h 111919"/>
                <a:gd name="connsiteX5" fmla="*/ 245268 w 245268"/>
                <a:gd name="connsiteY5" fmla="*/ 0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268" h="111919">
                  <a:moveTo>
                    <a:pt x="245268" y="0"/>
                  </a:moveTo>
                  <a:lnTo>
                    <a:pt x="245268" y="111919"/>
                  </a:lnTo>
                  <a:lnTo>
                    <a:pt x="9529" y="111919"/>
                  </a:lnTo>
                  <a:lnTo>
                    <a:pt x="122634" y="55962"/>
                  </a:lnTo>
                  <a:lnTo>
                    <a:pt x="0" y="2"/>
                  </a:lnTo>
                  <a:lnTo>
                    <a:pt x="245268" y="0"/>
                  </a:lnTo>
                  <a:close/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66640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FD5B4-6AB4-DFDC-795A-F9738798D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0EAB4BE0-5F97-2E90-52C9-7FC184539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9478" y="1302991"/>
            <a:ext cx="3316897" cy="267907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EDC5AF9-440B-2CD1-8CCB-93A14ACB0F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3636063" y="-4900177"/>
            <a:ext cx="8336935" cy="833235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BAA1E90-171D-6354-5DEB-5E71C21A0F3D}"/>
              </a:ext>
            </a:extLst>
          </p:cNvPr>
          <p:cNvSpPr/>
          <p:nvPr/>
        </p:nvSpPr>
        <p:spPr>
          <a:xfrm rot="16200000">
            <a:off x="2703217" y="-2994056"/>
            <a:ext cx="952316" cy="7717469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51B0351-EB3F-68AF-4AFF-5F2FFE3CB0D8}"/>
              </a:ext>
            </a:extLst>
          </p:cNvPr>
          <p:cNvSpPr txBox="1"/>
          <p:nvPr/>
        </p:nvSpPr>
        <p:spPr>
          <a:xfrm>
            <a:off x="938789" y="607869"/>
            <a:ext cx="5838529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3800">
                <a:solidFill>
                  <a:schemeClr val="bg1"/>
                </a:solidFill>
                <a:latin typeface="Arial Black" panose="020B0A04020102020204" pitchFamily="34" charset="0"/>
              </a:rPr>
              <a:t>Grille à ailettes fixes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39DEE91-B103-7B27-80D3-6B3C90B4AB2A}"/>
              </a:ext>
            </a:extLst>
          </p:cNvPr>
          <p:cNvSpPr txBox="1"/>
          <p:nvPr/>
        </p:nvSpPr>
        <p:spPr>
          <a:xfrm>
            <a:off x="1620992" y="5017725"/>
            <a:ext cx="58847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Design moderne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E9EB234-76FC-F5D7-9C85-C43C377273F7}"/>
              </a:ext>
            </a:extLst>
          </p:cNvPr>
          <p:cNvSpPr txBox="1"/>
          <p:nvPr/>
        </p:nvSpPr>
        <p:spPr>
          <a:xfrm>
            <a:off x="1620991" y="5669823"/>
            <a:ext cx="384635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Soufflage et reprise 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16C2FF06-1919-96D0-86AD-09A96A16DB76}"/>
              </a:ext>
            </a:extLst>
          </p:cNvPr>
          <p:cNvCxnSpPr>
            <a:cxnSpLocks/>
          </p:cNvCxnSpPr>
          <p:nvPr/>
        </p:nvCxnSpPr>
        <p:spPr>
          <a:xfrm>
            <a:off x="1620992" y="602215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719567B-F371-C94F-770E-9544BD071BEB}"/>
              </a:ext>
            </a:extLst>
          </p:cNvPr>
          <p:cNvCxnSpPr>
            <a:cxnSpLocks/>
          </p:cNvCxnSpPr>
          <p:nvPr/>
        </p:nvCxnSpPr>
        <p:spPr>
          <a:xfrm>
            <a:off x="1008063" y="5567363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179CA43E-0983-C8DD-FC9C-CEE6C65F1564}"/>
              </a:ext>
            </a:extLst>
          </p:cNvPr>
          <p:cNvSpPr/>
          <p:nvPr/>
        </p:nvSpPr>
        <p:spPr>
          <a:xfrm>
            <a:off x="1008063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1297005A-9EBB-86C2-2F9E-A1698DB708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8766" y="4995503"/>
            <a:ext cx="311409" cy="338517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D5F9DDBB-026D-88F7-E165-58DED19450A2}"/>
              </a:ext>
            </a:extLst>
          </p:cNvPr>
          <p:cNvSpPr/>
          <p:nvPr/>
        </p:nvSpPr>
        <p:spPr>
          <a:xfrm>
            <a:off x="8694738" y="4147546"/>
            <a:ext cx="6497637" cy="484665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Maintien ferme de la grille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4532644-70C1-785E-5627-02DA0EFC9E09}"/>
              </a:ext>
            </a:extLst>
          </p:cNvPr>
          <p:cNvSpPr txBox="1"/>
          <p:nvPr/>
        </p:nvSpPr>
        <p:spPr>
          <a:xfrm>
            <a:off x="9307667" y="5017725"/>
            <a:ext cx="58847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Montage facile, robustesse</a:t>
            </a:r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59CD6292-650C-E32D-D102-014A8631D2CC}"/>
              </a:ext>
            </a:extLst>
          </p:cNvPr>
          <p:cNvCxnSpPr>
            <a:cxnSpLocks/>
          </p:cNvCxnSpPr>
          <p:nvPr/>
        </p:nvCxnSpPr>
        <p:spPr>
          <a:xfrm>
            <a:off x="8694738" y="5567363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orme libre : forme 43">
            <a:extLst>
              <a:ext uri="{FF2B5EF4-FFF2-40B4-BE49-F238E27FC236}">
                <a16:creationId xmlns:a16="http://schemas.microsoft.com/office/drawing/2014/main" id="{71CA737C-6FDB-0DBF-8A16-A4B3A0A4C9BA}"/>
              </a:ext>
            </a:extLst>
          </p:cNvPr>
          <p:cNvSpPr/>
          <p:nvPr/>
        </p:nvSpPr>
        <p:spPr>
          <a:xfrm>
            <a:off x="8694738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47" name="Graphique 46">
            <a:extLst>
              <a:ext uri="{FF2B5EF4-FFF2-40B4-BE49-F238E27FC236}">
                <a16:creationId xmlns:a16="http://schemas.microsoft.com/office/drawing/2014/main" id="{D27180CB-57BD-9630-DB3A-B3E1482DC6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75441" y="4995503"/>
            <a:ext cx="311409" cy="338517"/>
          </a:xfrm>
          <a:prstGeom prst="rect">
            <a:avLst/>
          </a:prstGeom>
        </p:spPr>
      </p:pic>
      <p:pic>
        <p:nvPicPr>
          <p:cNvPr id="2" name="Picture 2" descr="Série GRIDLINED Wall - aluminium">
            <a:extLst>
              <a:ext uri="{FF2B5EF4-FFF2-40B4-BE49-F238E27FC236}">
                <a16:creationId xmlns:a16="http://schemas.microsoft.com/office/drawing/2014/main" id="{25A56EC1-09BF-7DE6-4525-EDA041B6C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0841" y="699054"/>
            <a:ext cx="4265614" cy="4265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BFB8867-12BD-9970-27E3-C908E402EC32}"/>
              </a:ext>
            </a:extLst>
          </p:cNvPr>
          <p:cNvSpPr/>
          <p:nvPr/>
        </p:nvSpPr>
        <p:spPr>
          <a:xfrm>
            <a:off x="1008063" y="4147546"/>
            <a:ext cx="6497637" cy="484665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err="1">
                <a:solidFill>
                  <a:schemeClr val="tx2"/>
                </a:solidFill>
                <a:latin typeface="+mj-lt"/>
              </a:rPr>
              <a:t>Gridlined</a:t>
            </a:r>
            <a:r>
              <a:rPr lang="fr-FR" sz="2800">
                <a:solidFill>
                  <a:schemeClr val="tx2"/>
                </a:solidFill>
                <a:latin typeface="+mj-lt"/>
              </a:rPr>
              <a:t> Wall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C463A6D-958D-2EE8-21F5-ACD8CD57B07C}"/>
              </a:ext>
            </a:extLst>
          </p:cNvPr>
          <p:cNvSpPr txBox="1"/>
          <p:nvPr/>
        </p:nvSpPr>
        <p:spPr>
          <a:xfrm>
            <a:off x="1620991" y="6120963"/>
            <a:ext cx="384635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Positionnement mural ou en allège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426BA1E7-0F18-100C-8C4F-1EFD66FA3392}"/>
              </a:ext>
            </a:extLst>
          </p:cNvPr>
          <p:cNvCxnSpPr>
            <a:cxnSpLocks/>
          </p:cNvCxnSpPr>
          <p:nvPr/>
        </p:nvCxnSpPr>
        <p:spPr>
          <a:xfrm>
            <a:off x="1620992" y="647329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424D2394-3A93-F818-7B8A-AF0CA86F6F05}"/>
              </a:ext>
            </a:extLst>
          </p:cNvPr>
          <p:cNvSpPr txBox="1"/>
          <p:nvPr/>
        </p:nvSpPr>
        <p:spPr>
          <a:xfrm>
            <a:off x="1620991" y="6613406"/>
            <a:ext cx="4685463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Grille murale fixe en aluminium 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Barres frontales horizontales fixes, déflexion 15°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Fixation sur plenum ou sur contre-cadre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A3243A2-714C-4A74-312B-3501E08BE34C}"/>
              </a:ext>
            </a:extLst>
          </p:cNvPr>
          <p:cNvSpPr txBox="1"/>
          <p:nvPr/>
        </p:nvSpPr>
        <p:spPr>
          <a:xfrm>
            <a:off x="9307666" y="5669823"/>
            <a:ext cx="5887883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Plénum en acier galvanisé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Piquage Côté (ME)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Piquage Arrière (MT)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Fixation de la grille non apparente grâce à des clips présents sur les cols des grilles et des rainures dans les parois du plénum</a:t>
            </a:r>
          </a:p>
        </p:txBody>
      </p:sp>
      <p:pic>
        <p:nvPicPr>
          <p:cNvPr id="3" name="Image 2">
            <a:hlinkClick r:id="rId6" action="ppaction://hlinksldjump"/>
            <a:extLst>
              <a:ext uri="{FF2B5EF4-FFF2-40B4-BE49-F238E27FC236}">
                <a16:creationId xmlns:a16="http://schemas.microsoft.com/office/drawing/2014/main" id="{9BEC0CA2-6157-BF8D-943C-31182F4BAB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7574" y="8185793"/>
            <a:ext cx="499915" cy="499915"/>
          </a:xfrm>
          <a:prstGeom prst="rect">
            <a:avLst/>
          </a:prstGeom>
        </p:spPr>
      </p:pic>
      <p:pic>
        <p:nvPicPr>
          <p:cNvPr id="4" name="Image 3">
            <a:hlinkClick r:id="rId8" action="ppaction://hlinksldjump"/>
            <a:extLst>
              <a:ext uri="{FF2B5EF4-FFF2-40B4-BE49-F238E27FC236}">
                <a16:creationId xmlns:a16="http://schemas.microsoft.com/office/drawing/2014/main" id="{9DC46796-D737-9D6F-4D0D-71B308AFEC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49467" y="8184999"/>
            <a:ext cx="499915" cy="499915"/>
          </a:xfrm>
          <a:prstGeom prst="rect">
            <a:avLst/>
          </a:prstGeom>
        </p:spPr>
      </p:pic>
      <p:pic>
        <p:nvPicPr>
          <p:cNvPr id="6" name="Image 5">
            <a:hlinkClick r:id="rId10" action="ppaction://hlinksldjump"/>
            <a:extLst>
              <a:ext uri="{FF2B5EF4-FFF2-40B4-BE49-F238E27FC236}">
                <a16:creationId xmlns:a16="http://schemas.microsoft.com/office/drawing/2014/main" id="{0F7B60BF-39B1-DD22-FC4A-0E28ACC85B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7231360" y="8185793"/>
            <a:ext cx="499915" cy="499915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D6C248E9-FF70-0A79-5D9E-2EE910A045A9}"/>
              </a:ext>
            </a:extLst>
          </p:cNvPr>
          <p:cNvGrpSpPr/>
          <p:nvPr/>
        </p:nvGrpSpPr>
        <p:grpSpPr>
          <a:xfrm>
            <a:off x="1061056" y="5628787"/>
            <a:ext cx="391544" cy="391544"/>
            <a:chOff x="1051493" y="5637781"/>
            <a:chExt cx="391544" cy="391544"/>
          </a:xfrm>
        </p:grpSpPr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1379F221-50ED-6A6F-4CA0-F9D83916677C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C8F27F99-70CF-EC0A-F191-F6793C5669A9}"/>
                </a:ext>
              </a:extLst>
            </p:cNvPr>
            <p:cNvSpPr/>
            <p:nvPr/>
          </p:nvSpPr>
          <p:spPr>
            <a:xfrm rot="5400000">
              <a:off x="1049187" y="5778353"/>
              <a:ext cx="242394" cy="111919"/>
            </a:xfrm>
            <a:prstGeom prst="homePlate">
              <a:avLst>
                <a:gd name="adj" fmla="val 92553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413D108A-3E0A-AF21-C2E5-5D688E39CF15}"/>
                </a:ext>
              </a:extLst>
            </p:cNvPr>
            <p:cNvSpPr/>
            <p:nvPr/>
          </p:nvSpPr>
          <p:spPr>
            <a:xfrm rot="16200000">
              <a:off x="1202531" y="5776912"/>
              <a:ext cx="245268" cy="111919"/>
            </a:xfrm>
            <a:custGeom>
              <a:avLst/>
              <a:gdLst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0 w 245268"/>
                <a:gd name="connsiteY6" fmla="*/ 0 h 111919"/>
                <a:gd name="connsiteX7" fmla="*/ 245268 w 245268"/>
                <a:gd name="connsiteY7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245268 w 245268"/>
                <a:gd name="connsiteY6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0 w 245268"/>
                <a:gd name="connsiteY4" fmla="*/ 2 h 111919"/>
                <a:gd name="connsiteX5" fmla="*/ 245268 w 245268"/>
                <a:gd name="connsiteY5" fmla="*/ 0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268" h="111919">
                  <a:moveTo>
                    <a:pt x="245268" y="0"/>
                  </a:moveTo>
                  <a:lnTo>
                    <a:pt x="245268" y="111919"/>
                  </a:lnTo>
                  <a:lnTo>
                    <a:pt x="9529" y="111919"/>
                  </a:lnTo>
                  <a:lnTo>
                    <a:pt x="122634" y="55962"/>
                  </a:lnTo>
                  <a:lnTo>
                    <a:pt x="0" y="2"/>
                  </a:lnTo>
                  <a:lnTo>
                    <a:pt x="245268" y="0"/>
                  </a:lnTo>
                  <a:close/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3004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1F7DE-3673-F121-70C1-EE025C173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29">
            <a:extLst>
              <a:ext uri="{FF2B5EF4-FFF2-40B4-BE49-F238E27FC236}">
                <a16:creationId xmlns:a16="http://schemas.microsoft.com/office/drawing/2014/main" id="{CC3B91C5-938E-163E-5FE2-D23F5C69D8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3636063" y="-4900177"/>
            <a:ext cx="8336935" cy="833235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A864733-2A62-AEE4-F5F5-6A43105E8580}"/>
              </a:ext>
            </a:extLst>
          </p:cNvPr>
          <p:cNvSpPr/>
          <p:nvPr/>
        </p:nvSpPr>
        <p:spPr>
          <a:xfrm rot="16200000">
            <a:off x="3438664" y="-3729502"/>
            <a:ext cx="952316" cy="9188361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E06CD9E-602D-81A3-5196-6E81B4382762}"/>
              </a:ext>
            </a:extLst>
          </p:cNvPr>
          <p:cNvSpPr txBox="1"/>
          <p:nvPr/>
        </p:nvSpPr>
        <p:spPr>
          <a:xfrm>
            <a:off x="938789" y="607869"/>
            <a:ext cx="7570211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3800">
                <a:solidFill>
                  <a:schemeClr val="bg1"/>
                </a:solidFill>
                <a:latin typeface="Arial Black" panose="020B0A04020102020204" pitchFamily="34" charset="0"/>
              </a:rPr>
              <a:t>Grilles de reprise - plafond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9DDCCF5-1F81-52A2-F3AA-DD6A669271FF}"/>
              </a:ext>
            </a:extLst>
          </p:cNvPr>
          <p:cNvSpPr txBox="1"/>
          <p:nvPr/>
        </p:nvSpPr>
        <p:spPr>
          <a:xfrm>
            <a:off x="1620992" y="5017725"/>
            <a:ext cx="58847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Installation facile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0A0DC28-A1AB-E074-0B5A-1603432500BC}"/>
              </a:ext>
            </a:extLst>
          </p:cNvPr>
          <p:cNvSpPr txBox="1"/>
          <p:nvPr/>
        </p:nvSpPr>
        <p:spPr>
          <a:xfrm>
            <a:off x="1620991" y="5669823"/>
            <a:ext cx="384635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Reprise 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B3BD1BE3-3EC8-EC99-37A7-AA5C5741AB95}"/>
              </a:ext>
            </a:extLst>
          </p:cNvPr>
          <p:cNvCxnSpPr>
            <a:cxnSpLocks/>
          </p:cNvCxnSpPr>
          <p:nvPr/>
        </p:nvCxnSpPr>
        <p:spPr>
          <a:xfrm>
            <a:off x="1620992" y="602215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B876389F-CC55-0F63-4B13-FE507BDAEAE7}"/>
              </a:ext>
            </a:extLst>
          </p:cNvPr>
          <p:cNvCxnSpPr>
            <a:cxnSpLocks/>
          </p:cNvCxnSpPr>
          <p:nvPr/>
        </p:nvCxnSpPr>
        <p:spPr>
          <a:xfrm>
            <a:off x="1008063" y="5567363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523672ED-4646-5C2D-7973-BD90BF639686}"/>
              </a:ext>
            </a:extLst>
          </p:cNvPr>
          <p:cNvSpPr/>
          <p:nvPr/>
        </p:nvSpPr>
        <p:spPr>
          <a:xfrm>
            <a:off x="1008063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6A6E3966-C1BB-D4B4-E164-F0DE5A85A6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8766" y="4995503"/>
            <a:ext cx="311409" cy="338517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C761BDE1-050E-4193-502E-8B7D5EB61A39}"/>
              </a:ext>
            </a:extLst>
          </p:cNvPr>
          <p:cNvSpPr/>
          <p:nvPr/>
        </p:nvSpPr>
        <p:spPr>
          <a:xfrm>
            <a:off x="8694738" y="4147546"/>
            <a:ext cx="6497637" cy="484665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 AC174 / AG637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EF53CAF-81B5-E83B-2F43-A788399BB76B}"/>
              </a:ext>
            </a:extLst>
          </p:cNvPr>
          <p:cNvSpPr txBox="1"/>
          <p:nvPr/>
        </p:nvSpPr>
        <p:spPr>
          <a:xfrm>
            <a:off x="9307667" y="5017725"/>
            <a:ext cx="58847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Filtre intégré, maintenance facile</a:t>
            </a:r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E60078C0-5D85-0783-8A26-356A186C4F33}"/>
              </a:ext>
            </a:extLst>
          </p:cNvPr>
          <p:cNvCxnSpPr>
            <a:cxnSpLocks/>
          </p:cNvCxnSpPr>
          <p:nvPr/>
        </p:nvCxnSpPr>
        <p:spPr>
          <a:xfrm>
            <a:off x="8694738" y="5567363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orme libre : forme 43">
            <a:extLst>
              <a:ext uri="{FF2B5EF4-FFF2-40B4-BE49-F238E27FC236}">
                <a16:creationId xmlns:a16="http://schemas.microsoft.com/office/drawing/2014/main" id="{A99D252B-751B-9843-2D90-070114A2FAFE}"/>
              </a:ext>
            </a:extLst>
          </p:cNvPr>
          <p:cNvSpPr/>
          <p:nvPr/>
        </p:nvSpPr>
        <p:spPr>
          <a:xfrm>
            <a:off x="8694738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47" name="Graphique 46">
            <a:extLst>
              <a:ext uri="{FF2B5EF4-FFF2-40B4-BE49-F238E27FC236}">
                <a16:creationId xmlns:a16="http://schemas.microsoft.com/office/drawing/2014/main" id="{AF41BFFB-9625-66AE-4E06-C68F4341A2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75441" y="4995503"/>
            <a:ext cx="311409" cy="338517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CA4CB98-11AF-5F3B-E186-E55E030E44B5}"/>
              </a:ext>
            </a:extLst>
          </p:cNvPr>
          <p:cNvSpPr/>
          <p:nvPr/>
        </p:nvSpPr>
        <p:spPr>
          <a:xfrm>
            <a:off x="1008063" y="4147546"/>
            <a:ext cx="6497637" cy="484665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 AO123 / AU124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BE25517-C370-B155-B412-BC352711B1D1}"/>
              </a:ext>
            </a:extLst>
          </p:cNvPr>
          <p:cNvSpPr txBox="1"/>
          <p:nvPr/>
        </p:nvSpPr>
        <p:spPr>
          <a:xfrm>
            <a:off x="1620991" y="6120963"/>
            <a:ext cx="4685463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Installation au plafond (plafond suspendu à dalles)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3217A81C-A7C4-00C5-99A2-E7D8B59EEC65}"/>
              </a:ext>
            </a:extLst>
          </p:cNvPr>
          <p:cNvCxnSpPr>
            <a:cxnSpLocks/>
          </p:cNvCxnSpPr>
          <p:nvPr/>
        </p:nvCxnSpPr>
        <p:spPr>
          <a:xfrm>
            <a:off x="1620992" y="647329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8453B58E-368F-1D6C-7AA0-C2CF5F1A3530}"/>
              </a:ext>
            </a:extLst>
          </p:cNvPr>
          <p:cNvSpPr txBox="1"/>
          <p:nvPr/>
        </p:nvSpPr>
        <p:spPr>
          <a:xfrm>
            <a:off x="1620991" y="6613406"/>
            <a:ext cx="4685463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</a:rPr>
              <a:t>AO123 : grille sans encadrement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</a:rPr>
              <a:t>AU124 : grille avec cadre fin de 5mm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Maille carrée 15x15mm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RAL 9003 mat 30%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Plénums de reprise RE</a:t>
            </a:r>
          </a:p>
        </p:txBody>
      </p:sp>
      <p:pic>
        <p:nvPicPr>
          <p:cNvPr id="3" name="Picture 14" descr="Grilles à ailettes fixes : Série AO 123 - aluminium | Aldes, solutions  Grilles intérieures bâtiments">
            <a:extLst>
              <a:ext uri="{FF2B5EF4-FFF2-40B4-BE49-F238E27FC236}">
                <a16:creationId xmlns:a16="http://schemas.microsoft.com/office/drawing/2014/main" id="{6F632478-A07B-C58F-7F31-1EDE1501BF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3" t="13202" r="4513" b="13464"/>
          <a:stretch/>
        </p:blipFill>
        <p:spPr bwMode="auto">
          <a:xfrm>
            <a:off x="3136480" y="1703294"/>
            <a:ext cx="2527720" cy="205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Grilles à ailettes fixes : Série AC 174 - aluminium | Aldes, solutions  Grilles intérieures bâtiments">
            <a:extLst>
              <a:ext uri="{FF2B5EF4-FFF2-40B4-BE49-F238E27FC236}">
                <a16:creationId xmlns:a16="http://schemas.microsoft.com/office/drawing/2014/main" id="{DEB0908C-453E-75C3-845D-9D658B587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1996" y="1595703"/>
            <a:ext cx="2264104" cy="2166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006AE33-49CD-09D7-4157-57B551BA9F6C}"/>
              </a:ext>
            </a:extLst>
          </p:cNvPr>
          <p:cNvSpPr txBox="1"/>
          <p:nvPr/>
        </p:nvSpPr>
        <p:spPr>
          <a:xfrm>
            <a:off x="9307667" y="5669823"/>
            <a:ext cx="384635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Reprise porte filtre 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B8E269FE-1628-8B95-76F5-BB12447B5FE0}"/>
              </a:ext>
            </a:extLst>
          </p:cNvPr>
          <p:cNvCxnSpPr>
            <a:cxnSpLocks/>
          </p:cNvCxnSpPr>
          <p:nvPr/>
        </p:nvCxnSpPr>
        <p:spPr>
          <a:xfrm>
            <a:off x="9307668" y="602215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95963A36-EAF6-F70E-D0B8-AB36D30B50A9}"/>
              </a:ext>
            </a:extLst>
          </p:cNvPr>
          <p:cNvSpPr txBox="1"/>
          <p:nvPr/>
        </p:nvSpPr>
        <p:spPr>
          <a:xfrm>
            <a:off x="9307667" y="6120963"/>
            <a:ext cx="4685463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Installation au plafond (plafond suspendu à dalles)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87387730-6F88-1461-6388-9F2E20E38906}"/>
              </a:ext>
            </a:extLst>
          </p:cNvPr>
          <p:cNvCxnSpPr>
            <a:cxnSpLocks/>
          </p:cNvCxnSpPr>
          <p:nvPr/>
        </p:nvCxnSpPr>
        <p:spPr>
          <a:xfrm>
            <a:off x="9307668" y="647329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841EFD9D-FD50-1794-36B6-3DC84A82CEA0}"/>
              </a:ext>
            </a:extLst>
          </p:cNvPr>
          <p:cNvSpPr txBox="1"/>
          <p:nvPr/>
        </p:nvSpPr>
        <p:spPr>
          <a:xfrm>
            <a:off x="9307667" y="6613406"/>
            <a:ext cx="4685463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AC 174 : Maille carrée 15x15mm inclinée 45°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AG 637 : Ailettes fixes inclinées 45°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RAL 9003 mat 30%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Plénums de reprise RE</a:t>
            </a:r>
          </a:p>
        </p:txBody>
      </p:sp>
      <p:pic>
        <p:nvPicPr>
          <p:cNvPr id="2" name="Image 1">
            <a:hlinkClick r:id="rId6" action="ppaction://hlinksldjump"/>
            <a:extLst>
              <a:ext uri="{FF2B5EF4-FFF2-40B4-BE49-F238E27FC236}">
                <a16:creationId xmlns:a16="http://schemas.microsoft.com/office/drawing/2014/main" id="{CD290C9B-0ED0-F5EA-1086-75841D6423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7574" y="8185793"/>
            <a:ext cx="499915" cy="499915"/>
          </a:xfrm>
          <a:prstGeom prst="rect">
            <a:avLst/>
          </a:prstGeom>
        </p:spPr>
      </p:pic>
      <p:pic>
        <p:nvPicPr>
          <p:cNvPr id="15" name="Image 14">
            <a:hlinkClick r:id="rId8" action="ppaction://hlinksldjump"/>
            <a:extLst>
              <a:ext uri="{FF2B5EF4-FFF2-40B4-BE49-F238E27FC236}">
                <a16:creationId xmlns:a16="http://schemas.microsoft.com/office/drawing/2014/main" id="{91D025DF-7BFD-3CA8-B380-B66C30C8F3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49467" y="8184999"/>
            <a:ext cx="499915" cy="499915"/>
          </a:xfrm>
          <a:prstGeom prst="rect">
            <a:avLst/>
          </a:prstGeom>
        </p:spPr>
      </p:pic>
      <p:pic>
        <p:nvPicPr>
          <p:cNvPr id="18" name="Image 17">
            <a:hlinkClick r:id="rId10" action="ppaction://hlinksldjump"/>
            <a:extLst>
              <a:ext uri="{FF2B5EF4-FFF2-40B4-BE49-F238E27FC236}">
                <a16:creationId xmlns:a16="http://schemas.microsoft.com/office/drawing/2014/main" id="{166103F6-791E-D5E2-8B99-85250C39F3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7231360" y="8185793"/>
            <a:ext cx="499915" cy="499915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40C4C6FA-38B0-0F30-A41B-243CC793DD0E}"/>
              </a:ext>
            </a:extLst>
          </p:cNvPr>
          <p:cNvGrpSpPr/>
          <p:nvPr/>
        </p:nvGrpSpPr>
        <p:grpSpPr>
          <a:xfrm>
            <a:off x="1046446" y="5631158"/>
            <a:ext cx="391544" cy="391544"/>
            <a:chOff x="1051493" y="5637781"/>
            <a:chExt cx="391544" cy="391544"/>
          </a:xfrm>
        </p:grpSpPr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C86850AB-6393-ACD6-519F-5FFC9BBB52E6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D1A8E032-4273-CDB7-6FAD-172705AE6DD0}"/>
                </a:ext>
              </a:extLst>
            </p:cNvPr>
            <p:cNvSpPr/>
            <p:nvPr/>
          </p:nvSpPr>
          <p:spPr>
            <a:xfrm rot="16200000">
              <a:off x="1124631" y="5776912"/>
              <a:ext cx="245268" cy="111919"/>
            </a:xfrm>
            <a:custGeom>
              <a:avLst/>
              <a:gdLst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0 w 245268"/>
                <a:gd name="connsiteY6" fmla="*/ 0 h 111919"/>
                <a:gd name="connsiteX7" fmla="*/ 245268 w 245268"/>
                <a:gd name="connsiteY7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245268 w 245268"/>
                <a:gd name="connsiteY6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0 w 245268"/>
                <a:gd name="connsiteY4" fmla="*/ 2 h 111919"/>
                <a:gd name="connsiteX5" fmla="*/ 245268 w 245268"/>
                <a:gd name="connsiteY5" fmla="*/ 0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268" h="111919">
                  <a:moveTo>
                    <a:pt x="245268" y="0"/>
                  </a:moveTo>
                  <a:lnTo>
                    <a:pt x="245268" y="111919"/>
                  </a:lnTo>
                  <a:lnTo>
                    <a:pt x="9529" y="111919"/>
                  </a:lnTo>
                  <a:lnTo>
                    <a:pt x="122634" y="55962"/>
                  </a:lnTo>
                  <a:lnTo>
                    <a:pt x="0" y="2"/>
                  </a:lnTo>
                  <a:lnTo>
                    <a:pt x="245268" y="0"/>
                  </a:lnTo>
                  <a:close/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B68D70D9-E9CC-6381-FC8C-44756924122B}"/>
              </a:ext>
            </a:extLst>
          </p:cNvPr>
          <p:cNvGrpSpPr/>
          <p:nvPr/>
        </p:nvGrpSpPr>
        <p:grpSpPr>
          <a:xfrm>
            <a:off x="8733121" y="5631158"/>
            <a:ext cx="391544" cy="391544"/>
            <a:chOff x="1051493" y="5637781"/>
            <a:chExt cx="391544" cy="391544"/>
          </a:xfrm>
        </p:grpSpPr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D25FDAD1-3AFB-2697-334A-726A9FB26FEC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0A2EC0CE-B47B-DC29-9BF1-7E4399F87E04}"/>
                </a:ext>
              </a:extLst>
            </p:cNvPr>
            <p:cNvSpPr/>
            <p:nvPr/>
          </p:nvSpPr>
          <p:spPr>
            <a:xfrm rot="16200000">
              <a:off x="1124631" y="5776912"/>
              <a:ext cx="245268" cy="111919"/>
            </a:xfrm>
            <a:custGeom>
              <a:avLst/>
              <a:gdLst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0 w 245268"/>
                <a:gd name="connsiteY6" fmla="*/ 0 h 111919"/>
                <a:gd name="connsiteX7" fmla="*/ 245268 w 245268"/>
                <a:gd name="connsiteY7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245268 w 245268"/>
                <a:gd name="connsiteY6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0 w 245268"/>
                <a:gd name="connsiteY4" fmla="*/ 2 h 111919"/>
                <a:gd name="connsiteX5" fmla="*/ 245268 w 245268"/>
                <a:gd name="connsiteY5" fmla="*/ 0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268" h="111919">
                  <a:moveTo>
                    <a:pt x="245268" y="0"/>
                  </a:moveTo>
                  <a:lnTo>
                    <a:pt x="245268" y="111919"/>
                  </a:lnTo>
                  <a:lnTo>
                    <a:pt x="9529" y="111919"/>
                  </a:lnTo>
                  <a:lnTo>
                    <a:pt x="122634" y="55962"/>
                  </a:lnTo>
                  <a:lnTo>
                    <a:pt x="0" y="2"/>
                  </a:lnTo>
                  <a:lnTo>
                    <a:pt x="245268" y="0"/>
                  </a:lnTo>
                  <a:close/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534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DFB09-FDC1-5648-42F7-99B5BBD7F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29">
            <a:extLst>
              <a:ext uri="{FF2B5EF4-FFF2-40B4-BE49-F238E27FC236}">
                <a16:creationId xmlns:a16="http://schemas.microsoft.com/office/drawing/2014/main" id="{C0E8C91F-C91A-92E5-C3FD-6D2AD14D28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3636063" y="-4900177"/>
            <a:ext cx="8336935" cy="833235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95EF6FC-2444-CF58-FBBF-92DB01B259F1}"/>
              </a:ext>
            </a:extLst>
          </p:cNvPr>
          <p:cNvSpPr/>
          <p:nvPr/>
        </p:nvSpPr>
        <p:spPr>
          <a:xfrm rot="16200000">
            <a:off x="3438664" y="-3729502"/>
            <a:ext cx="952316" cy="9188361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681DDB0-3EEE-E867-57A1-1900F29FC1AA}"/>
              </a:ext>
            </a:extLst>
          </p:cNvPr>
          <p:cNvSpPr txBox="1"/>
          <p:nvPr/>
        </p:nvSpPr>
        <p:spPr>
          <a:xfrm>
            <a:off x="938789" y="607869"/>
            <a:ext cx="7570211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3800">
                <a:solidFill>
                  <a:schemeClr val="bg1"/>
                </a:solidFill>
                <a:latin typeface="Arial Black" panose="020B0A04020102020204" pitchFamily="34" charset="0"/>
              </a:rPr>
              <a:t>Grilles de reprise - plafond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A40BBF2-4574-6267-AE65-57F44A009454}"/>
              </a:ext>
            </a:extLst>
          </p:cNvPr>
          <p:cNvSpPr txBox="1"/>
          <p:nvPr/>
        </p:nvSpPr>
        <p:spPr>
          <a:xfrm>
            <a:off x="1620992" y="5017725"/>
            <a:ext cx="58847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Esthétique soignée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71093FD-DE79-06B2-8B89-C23C05C6BBA3}"/>
              </a:ext>
            </a:extLst>
          </p:cNvPr>
          <p:cNvSpPr txBox="1"/>
          <p:nvPr/>
        </p:nvSpPr>
        <p:spPr>
          <a:xfrm>
            <a:off x="1620991" y="5669823"/>
            <a:ext cx="384635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Reprise 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0A1E370-66E2-2176-8E25-58833F05E9B1}"/>
              </a:ext>
            </a:extLst>
          </p:cNvPr>
          <p:cNvCxnSpPr>
            <a:cxnSpLocks/>
          </p:cNvCxnSpPr>
          <p:nvPr/>
        </p:nvCxnSpPr>
        <p:spPr>
          <a:xfrm>
            <a:off x="1620992" y="602215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C2172CB0-C5ED-AE4E-0E88-A90B75C8DD31}"/>
              </a:ext>
            </a:extLst>
          </p:cNvPr>
          <p:cNvCxnSpPr>
            <a:cxnSpLocks/>
          </p:cNvCxnSpPr>
          <p:nvPr/>
        </p:nvCxnSpPr>
        <p:spPr>
          <a:xfrm>
            <a:off x="1008063" y="5567363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25C8925B-0EBE-F1F3-C07E-D0F80E8523C8}"/>
              </a:ext>
            </a:extLst>
          </p:cNvPr>
          <p:cNvSpPr/>
          <p:nvPr/>
        </p:nvSpPr>
        <p:spPr>
          <a:xfrm>
            <a:off x="1008063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3B1D608D-B783-BF3E-1362-F74B46D5EA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8766" y="4995503"/>
            <a:ext cx="311409" cy="338517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5CEB498C-AD7F-4AF8-5885-F7D9D6AAC4FF}"/>
              </a:ext>
            </a:extLst>
          </p:cNvPr>
          <p:cNvSpPr/>
          <p:nvPr/>
        </p:nvSpPr>
        <p:spPr>
          <a:xfrm>
            <a:off x="8694738" y="4147546"/>
            <a:ext cx="6497637" cy="484665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AO 251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48CEE4A-F694-28EE-D783-61B60A0511FA}"/>
              </a:ext>
            </a:extLst>
          </p:cNvPr>
          <p:cNvSpPr txBox="1"/>
          <p:nvPr/>
        </p:nvSpPr>
        <p:spPr>
          <a:xfrm>
            <a:off x="9307667" y="5017725"/>
            <a:ext cx="58847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Installation facile</a:t>
            </a:r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F0EAC4FF-7182-F07B-D8F0-E95510B1BB62}"/>
              </a:ext>
            </a:extLst>
          </p:cNvPr>
          <p:cNvCxnSpPr>
            <a:cxnSpLocks/>
          </p:cNvCxnSpPr>
          <p:nvPr/>
        </p:nvCxnSpPr>
        <p:spPr>
          <a:xfrm>
            <a:off x="8694738" y="5567363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orme libre : forme 43">
            <a:extLst>
              <a:ext uri="{FF2B5EF4-FFF2-40B4-BE49-F238E27FC236}">
                <a16:creationId xmlns:a16="http://schemas.microsoft.com/office/drawing/2014/main" id="{060D1735-B6C2-2576-5540-76F55934623E}"/>
              </a:ext>
            </a:extLst>
          </p:cNvPr>
          <p:cNvSpPr/>
          <p:nvPr/>
        </p:nvSpPr>
        <p:spPr>
          <a:xfrm>
            <a:off x="8694738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47" name="Graphique 46">
            <a:extLst>
              <a:ext uri="{FF2B5EF4-FFF2-40B4-BE49-F238E27FC236}">
                <a16:creationId xmlns:a16="http://schemas.microsoft.com/office/drawing/2014/main" id="{3494DEE7-6B4D-8EE3-4A39-B5AE33AC9E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75441" y="4995503"/>
            <a:ext cx="311409" cy="338517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2361EC3-BEDB-90EF-A996-1AE556CA61D0}"/>
              </a:ext>
            </a:extLst>
          </p:cNvPr>
          <p:cNvSpPr/>
          <p:nvPr/>
        </p:nvSpPr>
        <p:spPr>
          <a:xfrm>
            <a:off x="1008063" y="4147546"/>
            <a:ext cx="6497637" cy="484665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SC 370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E675089-DB07-2A36-D9E6-949119D01B17}"/>
              </a:ext>
            </a:extLst>
          </p:cNvPr>
          <p:cNvSpPr txBox="1"/>
          <p:nvPr/>
        </p:nvSpPr>
        <p:spPr>
          <a:xfrm>
            <a:off x="1620991" y="6120963"/>
            <a:ext cx="4685463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Installation au plafond (plafond suspendu à dalles)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34D84E71-45CB-08D2-E75F-A4D8AD0B12D6}"/>
              </a:ext>
            </a:extLst>
          </p:cNvPr>
          <p:cNvCxnSpPr>
            <a:cxnSpLocks/>
          </p:cNvCxnSpPr>
          <p:nvPr/>
        </p:nvCxnSpPr>
        <p:spPr>
          <a:xfrm>
            <a:off x="1620992" y="647329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ED90CC01-4D13-5FDF-BE7A-CE6580F221C3}"/>
              </a:ext>
            </a:extLst>
          </p:cNvPr>
          <p:cNvSpPr txBox="1"/>
          <p:nvPr/>
        </p:nvSpPr>
        <p:spPr>
          <a:xfrm>
            <a:off x="1620991" y="6613406"/>
            <a:ext cx="4685463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Grille sans encadrement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Grille simple ou grille porte-filtre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Tôle perforée avec 45% de passage libre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RAL 9003 mat 30%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Plénums de reprise 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CA30ACB-0ABE-999A-D634-D6D226F2EAA5}"/>
              </a:ext>
            </a:extLst>
          </p:cNvPr>
          <p:cNvSpPr txBox="1"/>
          <p:nvPr/>
        </p:nvSpPr>
        <p:spPr>
          <a:xfrm>
            <a:off x="9307667" y="5669823"/>
            <a:ext cx="384635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Reprise - Sans encadrement 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9FD458EF-D313-03E3-1D57-C7BC4135E011}"/>
              </a:ext>
            </a:extLst>
          </p:cNvPr>
          <p:cNvCxnSpPr>
            <a:cxnSpLocks/>
          </p:cNvCxnSpPr>
          <p:nvPr/>
        </p:nvCxnSpPr>
        <p:spPr>
          <a:xfrm>
            <a:off x="9307668" y="602215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0B6E7957-C985-5618-2F62-2FEA54E0F559}"/>
              </a:ext>
            </a:extLst>
          </p:cNvPr>
          <p:cNvSpPr txBox="1"/>
          <p:nvPr/>
        </p:nvSpPr>
        <p:spPr>
          <a:xfrm>
            <a:off x="9307667" y="6120963"/>
            <a:ext cx="4685463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Installation au plafond (plafond suspendu à dalles)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24E20956-7819-55BA-0345-47FF712C6B4C}"/>
              </a:ext>
            </a:extLst>
          </p:cNvPr>
          <p:cNvCxnSpPr>
            <a:cxnSpLocks/>
          </p:cNvCxnSpPr>
          <p:nvPr/>
        </p:nvCxnSpPr>
        <p:spPr>
          <a:xfrm>
            <a:off x="9307668" y="647329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56C8138B-7B4D-4E98-B749-74838BAF31FC}"/>
              </a:ext>
            </a:extLst>
          </p:cNvPr>
          <p:cNvSpPr txBox="1"/>
          <p:nvPr/>
        </p:nvSpPr>
        <p:spPr>
          <a:xfrm>
            <a:off x="9307667" y="6613406"/>
            <a:ext cx="4685463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Ailettes fixes inclinées 45°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RAL 9003 mat 30%</a:t>
            </a:r>
          </a:p>
        </p:txBody>
      </p:sp>
      <p:pic>
        <p:nvPicPr>
          <p:cNvPr id="15" name="Image 1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0A44EBCB-5871-FA5D-3467-4E8492C940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2" r="20430"/>
          <a:stretch>
            <a:fillRect/>
          </a:stretch>
        </p:blipFill>
        <p:spPr>
          <a:xfrm rot="10800000">
            <a:off x="3136480" y="1512380"/>
            <a:ext cx="2362898" cy="2497130"/>
          </a:xfrm>
          <a:prstGeom prst="rect">
            <a:avLst/>
          </a:prstGeom>
        </p:spPr>
      </p:pic>
      <p:pic>
        <p:nvPicPr>
          <p:cNvPr id="18" name="Picture 2" descr="Grilles à ailettes fixes : Série AO 251 - aluminium | Aldes, solutions  Grilles intérieures bâtiments">
            <a:extLst>
              <a:ext uri="{FF2B5EF4-FFF2-40B4-BE49-F238E27FC236}">
                <a16:creationId xmlns:a16="http://schemas.microsoft.com/office/drawing/2014/main" id="{9D186920-CA75-4E34-6D08-B50099E51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1062" y="1612404"/>
            <a:ext cx="2362899" cy="2342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hlinkClick r:id="rId6" action="ppaction://hlinksldjump"/>
            <a:extLst>
              <a:ext uri="{FF2B5EF4-FFF2-40B4-BE49-F238E27FC236}">
                <a16:creationId xmlns:a16="http://schemas.microsoft.com/office/drawing/2014/main" id="{7682D953-6751-CC94-3D3A-EEA620E320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7574" y="8185793"/>
            <a:ext cx="499915" cy="499915"/>
          </a:xfrm>
          <a:prstGeom prst="rect">
            <a:avLst/>
          </a:prstGeom>
        </p:spPr>
      </p:pic>
      <p:pic>
        <p:nvPicPr>
          <p:cNvPr id="3" name="Image 2">
            <a:hlinkClick r:id="rId8" action="ppaction://hlinksldjump"/>
            <a:extLst>
              <a:ext uri="{FF2B5EF4-FFF2-40B4-BE49-F238E27FC236}">
                <a16:creationId xmlns:a16="http://schemas.microsoft.com/office/drawing/2014/main" id="{51224CB8-916D-7A20-0942-A6C663CFFD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49467" y="8184999"/>
            <a:ext cx="499915" cy="499915"/>
          </a:xfrm>
          <a:prstGeom prst="rect">
            <a:avLst/>
          </a:prstGeom>
        </p:spPr>
      </p:pic>
      <p:pic>
        <p:nvPicPr>
          <p:cNvPr id="4" name="Image 3">
            <a:hlinkClick r:id="rId10" action="ppaction://hlinksldjump"/>
            <a:extLst>
              <a:ext uri="{FF2B5EF4-FFF2-40B4-BE49-F238E27FC236}">
                <a16:creationId xmlns:a16="http://schemas.microsoft.com/office/drawing/2014/main" id="{9C98A7B6-D379-04F8-E976-0678891945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7231360" y="8185793"/>
            <a:ext cx="499915" cy="499915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EE1ABC07-D07E-B6E9-85AF-344640ABEBCE}"/>
              </a:ext>
            </a:extLst>
          </p:cNvPr>
          <p:cNvGrpSpPr/>
          <p:nvPr/>
        </p:nvGrpSpPr>
        <p:grpSpPr>
          <a:xfrm>
            <a:off x="1046446" y="5631158"/>
            <a:ext cx="391544" cy="391544"/>
            <a:chOff x="1051493" y="5637781"/>
            <a:chExt cx="391544" cy="391544"/>
          </a:xfrm>
        </p:grpSpPr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03068792-8ADF-EC48-1A89-3F712670AFC0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5ED2E9D0-5C69-C686-F874-DE4FD18F1CC0}"/>
                </a:ext>
              </a:extLst>
            </p:cNvPr>
            <p:cNvSpPr/>
            <p:nvPr/>
          </p:nvSpPr>
          <p:spPr>
            <a:xfrm rot="16200000">
              <a:off x="1124631" y="5776912"/>
              <a:ext cx="245268" cy="111919"/>
            </a:xfrm>
            <a:custGeom>
              <a:avLst/>
              <a:gdLst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0 w 245268"/>
                <a:gd name="connsiteY6" fmla="*/ 0 h 111919"/>
                <a:gd name="connsiteX7" fmla="*/ 245268 w 245268"/>
                <a:gd name="connsiteY7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245268 w 245268"/>
                <a:gd name="connsiteY6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0 w 245268"/>
                <a:gd name="connsiteY4" fmla="*/ 2 h 111919"/>
                <a:gd name="connsiteX5" fmla="*/ 245268 w 245268"/>
                <a:gd name="connsiteY5" fmla="*/ 0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268" h="111919">
                  <a:moveTo>
                    <a:pt x="245268" y="0"/>
                  </a:moveTo>
                  <a:lnTo>
                    <a:pt x="245268" y="111919"/>
                  </a:lnTo>
                  <a:lnTo>
                    <a:pt x="9529" y="111919"/>
                  </a:lnTo>
                  <a:lnTo>
                    <a:pt x="122634" y="55962"/>
                  </a:lnTo>
                  <a:lnTo>
                    <a:pt x="0" y="2"/>
                  </a:lnTo>
                  <a:lnTo>
                    <a:pt x="245268" y="0"/>
                  </a:lnTo>
                  <a:close/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A8014604-173B-E4B7-2720-928004D5591E}"/>
              </a:ext>
            </a:extLst>
          </p:cNvPr>
          <p:cNvGrpSpPr/>
          <p:nvPr/>
        </p:nvGrpSpPr>
        <p:grpSpPr>
          <a:xfrm>
            <a:off x="8733121" y="5631158"/>
            <a:ext cx="391544" cy="391544"/>
            <a:chOff x="1051493" y="5637781"/>
            <a:chExt cx="391544" cy="391544"/>
          </a:xfrm>
        </p:grpSpPr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B6A22ED3-6944-308D-E295-3180A3114CAD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FA8DB905-3841-B2F3-A91B-D0321FD245CB}"/>
                </a:ext>
              </a:extLst>
            </p:cNvPr>
            <p:cNvSpPr/>
            <p:nvPr/>
          </p:nvSpPr>
          <p:spPr>
            <a:xfrm rot="16200000">
              <a:off x="1124631" y="5776912"/>
              <a:ext cx="245268" cy="111919"/>
            </a:xfrm>
            <a:custGeom>
              <a:avLst/>
              <a:gdLst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0 w 245268"/>
                <a:gd name="connsiteY6" fmla="*/ 0 h 111919"/>
                <a:gd name="connsiteX7" fmla="*/ 245268 w 245268"/>
                <a:gd name="connsiteY7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245268 w 245268"/>
                <a:gd name="connsiteY6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0 w 245268"/>
                <a:gd name="connsiteY4" fmla="*/ 2 h 111919"/>
                <a:gd name="connsiteX5" fmla="*/ 245268 w 245268"/>
                <a:gd name="connsiteY5" fmla="*/ 0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268" h="111919">
                  <a:moveTo>
                    <a:pt x="245268" y="0"/>
                  </a:moveTo>
                  <a:lnTo>
                    <a:pt x="245268" y="111919"/>
                  </a:lnTo>
                  <a:lnTo>
                    <a:pt x="9529" y="111919"/>
                  </a:lnTo>
                  <a:lnTo>
                    <a:pt x="122634" y="55962"/>
                  </a:lnTo>
                  <a:lnTo>
                    <a:pt x="0" y="2"/>
                  </a:lnTo>
                  <a:lnTo>
                    <a:pt x="245268" y="0"/>
                  </a:lnTo>
                  <a:close/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9872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279D5-85A2-144B-1AD6-0B208A174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4F100DD-43B5-51EC-CADE-7D3F5B19557B}"/>
              </a:ext>
            </a:extLst>
          </p:cNvPr>
          <p:cNvSpPr txBox="1"/>
          <p:nvPr/>
        </p:nvSpPr>
        <p:spPr>
          <a:xfrm>
            <a:off x="1620991" y="6120963"/>
            <a:ext cx="5376709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Ailettes fixes horizontales en forme de chevron anti-vue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Simple déflexion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Cadre de montage fourni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Aluminium anodisé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93EAED38-E476-ADA9-697F-F92486E7F5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3636063" y="-4900177"/>
            <a:ext cx="8336935" cy="833235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50AAA2B-03BA-CD67-82C6-CB7C1B9FC6ED}"/>
              </a:ext>
            </a:extLst>
          </p:cNvPr>
          <p:cNvSpPr/>
          <p:nvPr/>
        </p:nvSpPr>
        <p:spPr>
          <a:xfrm rot="16200000">
            <a:off x="2860815" y="-3151652"/>
            <a:ext cx="952316" cy="8032661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ED2476F-75AF-8E72-B2D1-4AB60607E5DC}"/>
              </a:ext>
            </a:extLst>
          </p:cNvPr>
          <p:cNvSpPr txBox="1"/>
          <p:nvPr/>
        </p:nvSpPr>
        <p:spPr>
          <a:xfrm>
            <a:off x="938789" y="607869"/>
            <a:ext cx="6058911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3800">
                <a:solidFill>
                  <a:schemeClr val="bg1"/>
                </a:solidFill>
                <a:latin typeface="Arial Black" panose="020B0A04020102020204" pitchFamily="34" charset="0"/>
              </a:rPr>
              <a:t>Grilles à ailettes fixes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CB16CFD-1F10-7CFB-F7DB-638D7A367595}"/>
              </a:ext>
            </a:extLst>
          </p:cNvPr>
          <p:cNvSpPr txBox="1"/>
          <p:nvPr/>
        </p:nvSpPr>
        <p:spPr>
          <a:xfrm>
            <a:off x="1620992" y="5017725"/>
            <a:ext cx="58847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Fonction anti-vue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249EBE5-51A5-B794-AFB5-BCA848F71D89}"/>
              </a:ext>
            </a:extLst>
          </p:cNvPr>
          <p:cNvSpPr txBox="1"/>
          <p:nvPr/>
        </p:nvSpPr>
        <p:spPr>
          <a:xfrm>
            <a:off x="1620991" y="5669823"/>
            <a:ext cx="384635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Montage sur porte ou sur cloison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B11C2BE-525C-E847-C2B9-B939CE281B15}"/>
              </a:ext>
            </a:extLst>
          </p:cNvPr>
          <p:cNvCxnSpPr>
            <a:cxnSpLocks/>
          </p:cNvCxnSpPr>
          <p:nvPr/>
        </p:nvCxnSpPr>
        <p:spPr>
          <a:xfrm>
            <a:off x="1620992" y="602215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E66B492D-411C-3A03-4ECF-8E0D9FDA995F}"/>
              </a:ext>
            </a:extLst>
          </p:cNvPr>
          <p:cNvCxnSpPr>
            <a:cxnSpLocks/>
          </p:cNvCxnSpPr>
          <p:nvPr/>
        </p:nvCxnSpPr>
        <p:spPr>
          <a:xfrm>
            <a:off x="1008063" y="5567363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879EF0E7-B141-F20A-5E27-3ED33C630DE8}"/>
              </a:ext>
            </a:extLst>
          </p:cNvPr>
          <p:cNvSpPr/>
          <p:nvPr/>
        </p:nvSpPr>
        <p:spPr>
          <a:xfrm>
            <a:off x="1008063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9BC17688-098C-07C1-76A1-BE5BAB678D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8766" y="4995503"/>
            <a:ext cx="311409" cy="338517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F11A8C93-A8CD-0E98-6111-39480B5AD9B1}"/>
              </a:ext>
            </a:extLst>
          </p:cNvPr>
          <p:cNvSpPr/>
          <p:nvPr/>
        </p:nvSpPr>
        <p:spPr>
          <a:xfrm>
            <a:off x="8694738" y="4147546"/>
            <a:ext cx="6497637" cy="484665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Grille emboutie SR 356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A759AD0-BB8F-69C2-2BD7-E932AEF79102}"/>
              </a:ext>
            </a:extLst>
          </p:cNvPr>
          <p:cNvSpPr txBox="1"/>
          <p:nvPr/>
        </p:nvSpPr>
        <p:spPr>
          <a:xfrm>
            <a:off x="9307667" y="5017725"/>
            <a:ext cx="58847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Soufflage dans 2 directions, débit réglable</a:t>
            </a:r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F1A216A0-3C76-923C-B6C4-CE736F14AE0F}"/>
              </a:ext>
            </a:extLst>
          </p:cNvPr>
          <p:cNvCxnSpPr>
            <a:cxnSpLocks/>
          </p:cNvCxnSpPr>
          <p:nvPr/>
        </p:nvCxnSpPr>
        <p:spPr>
          <a:xfrm>
            <a:off x="8694738" y="5567363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orme libre : forme 43">
            <a:extLst>
              <a:ext uri="{FF2B5EF4-FFF2-40B4-BE49-F238E27FC236}">
                <a16:creationId xmlns:a16="http://schemas.microsoft.com/office/drawing/2014/main" id="{E9245104-C676-ECF5-40E3-9F8EA98B2378}"/>
              </a:ext>
            </a:extLst>
          </p:cNvPr>
          <p:cNvSpPr/>
          <p:nvPr/>
        </p:nvSpPr>
        <p:spPr>
          <a:xfrm>
            <a:off x="8694738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47" name="Graphique 46">
            <a:extLst>
              <a:ext uri="{FF2B5EF4-FFF2-40B4-BE49-F238E27FC236}">
                <a16:creationId xmlns:a16="http://schemas.microsoft.com/office/drawing/2014/main" id="{761DE2B4-5128-F89D-C8AA-56CB2DE6AB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75441" y="4995503"/>
            <a:ext cx="311409" cy="338517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7AA3CF0-62D0-804D-0AD3-D0EB7B7A4ADF}"/>
              </a:ext>
            </a:extLst>
          </p:cNvPr>
          <p:cNvSpPr/>
          <p:nvPr/>
        </p:nvSpPr>
        <p:spPr>
          <a:xfrm>
            <a:off x="1008063" y="4147546"/>
            <a:ext cx="6497637" cy="484665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Grilles de transfert AC181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E344E0B-20C5-2823-F331-3D3EFA8704DC}"/>
              </a:ext>
            </a:extLst>
          </p:cNvPr>
          <p:cNvSpPr txBox="1"/>
          <p:nvPr/>
        </p:nvSpPr>
        <p:spPr>
          <a:xfrm>
            <a:off x="9307667" y="5669823"/>
            <a:ext cx="384635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Soufflage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E1E5EEC-90CF-A456-7A39-782FA1F6681A}"/>
              </a:ext>
            </a:extLst>
          </p:cNvPr>
          <p:cNvCxnSpPr>
            <a:cxnSpLocks/>
          </p:cNvCxnSpPr>
          <p:nvPr/>
        </p:nvCxnSpPr>
        <p:spPr>
          <a:xfrm>
            <a:off x="9307668" y="602215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142FF4EF-2C63-CDD0-CC98-DA7971CC0472}"/>
              </a:ext>
            </a:extLst>
          </p:cNvPr>
          <p:cNvSpPr txBox="1"/>
          <p:nvPr/>
        </p:nvSpPr>
        <p:spPr>
          <a:xfrm>
            <a:off x="9307667" y="6120963"/>
            <a:ext cx="4685463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Montage mural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1F46DE25-912A-EE3F-EABB-304B5581969C}"/>
              </a:ext>
            </a:extLst>
          </p:cNvPr>
          <p:cNvCxnSpPr>
            <a:cxnSpLocks/>
          </p:cNvCxnSpPr>
          <p:nvPr/>
        </p:nvCxnSpPr>
        <p:spPr>
          <a:xfrm>
            <a:off x="9307668" y="647329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48E64246-3F77-C975-847E-3D8A8A4DD7FF}"/>
              </a:ext>
            </a:extLst>
          </p:cNvPr>
          <p:cNvSpPr txBox="1"/>
          <p:nvPr/>
        </p:nvSpPr>
        <p:spPr>
          <a:xfrm>
            <a:off x="9307667" y="6613406"/>
            <a:ext cx="4967133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Grille murale emboutie en acier à ailettes inclinées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Divisée en 2 pour souffler à droite et à gauche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RAL Blanc 9003 mat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Registre intégré pour régler le débit </a:t>
            </a:r>
          </a:p>
        </p:txBody>
      </p:sp>
      <p:pic>
        <p:nvPicPr>
          <p:cNvPr id="3" name="Picture 6" descr="Grilles à ailettes fixes : Série AC 181 - aluminium | Aldes, solutions  Grilles intérieures bâtiments">
            <a:extLst>
              <a:ext uri="{FF2B5EF4-FFF2-40B4-BE49-F238E27FC236}">
                <a16:creationId xmlns:a16="http://schemas.microsoft.com/office/drawing/2014/main" id="{2573BA1B-FCEC-4007-B496-DBBCB8427B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11" b="11634"/>
          <a:stretch/>
        </p:blipFill>
        <p:spPr bwMode="auto">
          <a:xfrm>
            <a:off x="2986933" y="1677639"/>
            <a:ext cx="2661989" cy="2244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Série SR 356 - acier">
            <a:extLst>
              <a:ext uri="{FF2B5EF4-FFF2-40B4-BE49-F238E27FC236}">
                <a16:creationId xmlns:a16="http://schemas.microsoft.com/office/drawing/2014/main" id="{77F406AB-6ADF-B694-DB8F-29DC22C45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2682" y="924469"/>
            <a:ext cx="3539657" cy="353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hlinkClick r:id="rId6" action="ppaction://hlinksldjump"/>
            <a:extLst>
              <a:ext uri="{FF2B5EF4-FFF2-40B4-BE49-F238E27FC236}">
                <a16:creationId xmlns:a16="http://schemas.microsoft.com/office/drawing/2014/main" id="{234506D6-B7C2-340B-7787-D0EA4AC7B6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7574" y="8185793"/>
            <a:ext cx="499915" cy="499915"/>
          </a:xfrm>
          <a:prstGeom prst="rect">
            <a:avLst/>
          </a:prstGeom>
        </p:spPr>
      </p:pic>
      <p:pic>
        <p:nvPicPr>
          <p:cNvPr id="4" name="Image 3">
            <a:hlinkClick r:id="rId8" action="ppaction://hlinksldjump"/>
            <a:extLst>
              <a:ext uri="{FF2B5EF4-FFF2-40B4-BE49-F238E27FC236}">
                <a16:creationId xmlns:a16="http://schemas.microsoft.com/office/drawing/2014/main" id="{784C7555-0466-9291-8B71-A16AF83040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49467" y="8184999"/>
            <a:ext cx="499915" cy="499915"/>
          </a:xfrm>
          <a:prstGeom prst="rect">
            <a:avLst/>
          </a:prstGeom>
        </p:spPr>
      </p:pic>
      <p:pic>
        <p:nvPicPr>
          <p:cNvPr id="7" name="Image 6">
            <a:hlinkClick r:id="rId10" action="ppaction://hlinksldjump"/>
            <a:extLst>
              <a:ext uri="{FF2B5EF4-FFF2-40B4-BE49-F238E27FC236}">
                <a16:creationId xmlns:a16="http://schemas.microsoft.com/office/drawing/2014/main" id="{D36EB7AA-7CD0-724D-5CD9-74941549E1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7231360" y="8185793"/>
            <a:ext cx="499915" cy="499915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1F6E3110-8AA6-5C14-6B4B-499F484FEB5A}"/>
              </a:ext>
            </a:extLst>
          </p:cNvPr>
          <p:cNvGrpSpPr/>
          <p:nvPr/>
        </p:nvGrpSpPr>
        <p:grpSpPr>
          <a:xfrm>
            <a:off x="8733121" y="5628107"/>
            <a:ext cx="391544" cy="391544"/>
            <a:chOff x="1051493" y="5637781"/>
            <a:chExt cx="391544" cy="391544"/>
          </a:xfrm>
        </p:grpSpPr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212922E7-7A2C-6D5A-7207-8EFD73AF96B8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" name="Flèche : pentagone 17">
              <a:extLst>
                <a:ext uri="{FF2B5EF4-FFF2-40B4-BE49-F238E27FC236}">
                  <a16:creationId xmlns:a16="http://schemas.microsoft.com/office/drawing/2014/main" id="{8779D37E-62A3-2B6B-9D18-C373CEA27D14}"/>
                </a:ext>
              </a:extLst>
            </p:cNvPr>
            <p:cNvSpPr/>
            <p:nvPr/>
          </p:nvSpPr>
          <p:spPr>
            <a:xfrm rot="5400000">
              <a:off x="1126067" y="5778354"/>
              <a:ext cx="242394" cy="111919"/>
            </a:xfrm>
            <a:prstGeom prst="homePlate">
              <a:avLst>
                <a:gd name="adj" fmla="val 92553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257311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84C63-6197-6BC8-F9FC-A07DEF887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E3EC989-0C60-7218-8846-BA637AE59E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848697" y="-7127948"/>
            <a:ext cx="19667640" cy="19656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A1DA8FE-5D87-8D53-EDF2-4133C0B80EC7}"/>
              </a:ext>
            </a:extLst>
          </p:cNvPr>
          <p:cNvSpPr/>
          <p:nvPr/>
        </p:nvSpPr>
        <p:spPr>
          <a:xfrm>
            <a:off x="-2423885" y="1441225"/>
            <a:ext cx="13643429" cy="3624261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A4AFC1D-FB42-3B7A-949A-3351C72D9F2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08062" y="2754757"/>
            <a:ext cx="7628808" cy="997196"/>
          </a:xfrm>
        </p:spPr>
        <p:txBody>
          <a:bodyPr lIns="0" tIns="0" rIns="0" bIns="0"/>
          <a:lstStyle/>
          <a:p>
            <a:r>
              <a:rPr lang="fr-FR" sz="7200">
                <a:solidFill>
                  <a:schemeClr val="bg1"/>
                </a:solidFill>
              </a:rPr>
              <a:t>DIFFUSEURS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8753511-D10C-E100-3E81-BF400CF917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94" b="21756"/>
          <a:stretch>
            <a:fillRect/>
          </a:stretch>
        </p:blipFill>
        <p:spPr>
          <a:xfrm>
            <a:off x="8913813" y="2616199"/>
            <a:ext cx="9628187" cy="4737101"/>
          </a:xfrm>
          <a:prstGeom prst="roundRect">
            <a:avLst>
              <a:gd name="adj" fmla="val 50000"/>
            </a:avLst>
          </a:prstGeom>
        </p:spPr>
      </p:pic>
      <p:pic>
        <p:nvPicPr>
          <p:cNvPr id="4" name="Image 3">
            <a:hlinkClick r:id="rId4" action="ppaction://hlinksldjump"/>
            <a:extLst>
              <a:ext uri="{FF2B5EF4-FFF2-40B4-BE49-F238E27FC236}">
                <a16:creationId xmlns:a16="http://schemas.microsoft.com/office/drawing/2014/main" id="{3F0E92AB-A5C5-9EB0-CC47-9A1EE5A168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7574" y="8185793"/>
            <a:ext cx="499915" cy="499915"/>
          </a:xfrm>
          <a:prstGeom prst="rect">
            <a:avLst/>
          </a:prstGeom>
        </p:spPr>
      </p:pic>
      <p:pic>
        <p:nvPicPr>
          <p:cNvPr id="5" name="Image 4">
            <a:hlinkClick r:id="rId6" action="ppaction://hlinksldjump"/>
            <a:extLst>
              <a:ext uri="{FF2B5EF4-FFF2-40B4-BE49-F238E27FC236}">
                <a16:creationId xmlns:a16="http://schemas.microsoft.com/office/drawing/2014/main" id="{0DAA86B8-EC32-945C-4A8E-9E9CD7EB54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9467" y="8184999"/>
            <a:ext cx="499915" cy="499915"/>
          </a:xfrm>
          <a:prstGeom prst="rect">
            <a:avLst/>
          </a:prstGeom>
        </p:spPr>
      </p:pic>
      <p:pic>
        <p:nvPicPr>
          <p:cNvPr id="6" name="Image 5">
            <a:hlinkClick r:id="rId8" action="ppaction://hlinksldjump"/>
            <a:extLst>
              <a:ext uri="{FF2B5EF4-FFF2-40B4-BE49-F238E27FC236}">
                <a16:creationId xmlns:a16="http://schemas.microsoft.com/office/drawing/2014/main" id="{AADA64AA-6B51-FB0D-97B0-E28A14E6CF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7231360" y="8185793"/>
            <a:ext cx="499915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21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B128B-5675-DA0C-D49F-59D7FDDEB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lénum RT F0 Sur le dessus ⌀125 mm 150x150 mm 11053522 Aldes">
            <a:extLst>
              <a:ext uri="{FF2B5EF4-FFF2-40B4-BE49-F238E27FC236}">
                <a16:creationId xmlns:a16="http://schemas.microsoft.com/office/drawing/2014/main" id="{5B5B468D-B09B-AB96-9DE2-9D498B085F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1" b="9489"/>
          <a:stretch/>
        </p:blipFill>
        <p:spPr bwMode="auto">
          <a:xfrm>
            <a:off x="7092314" y="1630474"/>
            <a:ext cx="2015810" cy="185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3270DFCB-FC0D-F5B0-9EE2-6623B0DEF2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1670372" y="-4900177"/>
            <a:ext cx="8336935" cy="833235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7C8350A-AE26-7E55-D0DD-8A0F5E55029E}"/>
              </a:ext>
            </a:extLst>
          </p:cNvPr>
          <p:cNvSpPr/>
          <p:nvPr/>
        </p:nvSpPr>
        <p:spPr>
          <a:xfrm rot="16200000">
            <a:off x="2790962" y="-3081801"/>
            <a:ext cx="952316" cy="789296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9528219-79E9-4374-0944-7B7902D60E31}"/>
              </a:ext>
            </a:extLst>
          </p:cNvPr>
          <p:cNvSpPr txBox="1"/>
          <p:nvPr/>
        </p:nvSpPr>
        <p:spPr>
          <a:xfrm>
            <a:off x="938788" y="607869"/>
            <a:ext cx="6742183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3800">
                <a:solidFill>
                  <a:schemeClr val="bg1"/>
                </a:solidFill>
                <a:latin typeface="Arial Black" panose="020B0A04020102020204" pitchFamily="34" charset="0"/>
              </a:rPr>
              <a:t>Diffuseurs plafonniers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6AA467-DF4E-CD3C-DC7C-D231483640E6}"/>
              </a:ext>
            </a:extLst>
          </p:cNvPr>
          <p:cNvSpPr/>
          <p:nvPr/>
        </p:nvSpPr>
        <p:spPr>
          <a:xfrm>
            <a:off x="1008063" y="3684148"/>
            <a:ext cx="4211637" cy="940550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00">
                <a:solidFill>
                  <a:schemeClr val="tx2"/>
                </a:solidFill>
                <a:latin typeface="+mj-lt"/>
              </a:rPr>
              <a:t>Diffuseurs Alu AF704 / 704TP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DE460F4-CF28-E818-0836-B4AA66E57EEB}"/>
              </a:ext>
            </a:extLst>
          </p:cNvPr>
          <p:cNvSpPr txBox="1"/>
          <p:nvPr/>
        </p:nvSpPr>
        <p:spPr>
          <a:xfrm>
            <a:off x="1620992" y="4892228"/>
            <a:ext cx="3497108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Esthétique soignée, léger, facile à installer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56990F1-19AA-CDF3-4536-3CFC948FBEE5}"/>
              </a:ext>
            </a:extLst>
          </p:cNvPr>
          <p:cNvSpPr txBox="1"/>
          <p:nvPr/>
        </p:nvSpPr>
        <p:spPr>
          <a:xfrm>
            <a:off x="1620992" y="5669823"/>
            <a:ext cx="298577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Soufflage ou reprise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1648077-3C06-B48E-202D-92E213F041DA}"/>
              </a:ext>
            </a:extLst>
          </p:cNvPr>
          <p:cNvCxnSpPr>
            <a:cxnSpLocks/>
          </p:cNvCxnSpPr>
          <p:nvPr/>
        </p:nvCxnSpPr>
        <p:spPr>
          <a:xfrm>
            <a:off x="1620992" y="6041209"/>
            <a:ext cx="3598708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246E6582-4B0F-6886-EBAB-719AFC62FD97}"/>
              </a:ext>
            </a:extLst>
          </p:cNvPr>
          <p:cNvCxnSpPr/>
          <p:nvPr/>
        </p:nvCxnSpPr>
        <p:spPr>
          <a:xfrm>
            <a:off x="1008063" y="5567363"/>
            <a:ext cx="4211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9E60F006-84EE-3DB2-1B89-AFDB91238BDD}"/>
              </a:ext>
            </a:extLst>
          </p:cNvPr>
          <p:cNvSpPr txBox="1"/>
          <p:nvPr/>
        </p:nvSpPr>
        <p:spPr>
          <a:xfrm>
            <a:off x="1620992" y="6150321"/>
            <a:ext cx="3598708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Installation au plafond (plafonds suspendus ou plafonds staff)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1712EF53-0C23-7A2B-A02C-AA2CD0EDF2BE}"/>
              </a:ext>
            </a:extLst>
          </p:cNvPr>
          <p:cNvCxnSpPr>
            <a:cxnSpLocks/>
          </p:cNvCxnSpPr>
          <p:nvPr/>
        </p:nvCxnSpPr>
        <p:spPr>
          <a:xfrm>
            <a:off x="1620992" y="6767930"/>
            <a:ext cx="3598708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DB2947F9-01B1-1E1F-E7CE-BBFE82E6D507}"/>
              </a:ext>
            </a:extLst>
          </p:cNvPr>
          <p:cNvSpPr txBox="1"/>
          <p:nvPr/>
        </p:nvSpPr>
        <p:spPr>
          <a:xfrm>
            <a:off x="1620992" y="6936655"/>
            <a:ext cx="3846358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Diffuseurs multidirectionnels (4 voies)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RAL 9003 mat 30%</a:t>
            </a:r>
          </a:p>
        </p:txBody>
      </p: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916A11DC-FD52-2667-3B67-63AF58624918}"/>
              </a:ext>
            </a:extLst>
          </p:cNvPr>
          <p:cNvSpPr/>
          <p:nvPr/>
        </p:nvSpPr>
        <p:spPr>
          <a:xfrm>
            <a:off x="1008063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5072EC53-D722-A527-C3D1-2FCE60C6DE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8766" y="4995503"/>
            <a:ext cx="311409" cy="33851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AF9CC891-7E56-6CCB-E6B8-13475262E565}"/>
              </a:ext>
            </a:extLst>
          </p:cNvPr>
          <p:cNvSpPr/>
          <p:nvPr/>
        </p:nvSpPr>
        <p:spPr>
          <a:xfrm>
            <a:off x="6062823" y="3684148"/>
            <a:ext cx="4211637" cy="948064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600">
                <a:solidFill>
                  <a:schemeClr val="tx2"/>
                </a:solidFill>
                <a:latin typeface="+mj-lt"/>
              </a:rPr>
              <a:t>Plenum RE/RT/REIF</a:t>
            </a:r>
          </a:p>
          <a:p>
            <a:pPr algn="ctr"/>
            <a:r>
              <a:rPr lang="da-DK" sz="2600">
                <a:solidFill>
                  <a:schemeClr val="tx2"/>
                </a:solidFill>
                <a:latin typeface="+mj-lt"/>
              </a:rPr>
              <a:t>AF704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175CF20-A8D5-B354-1148-73554961749E}"/>
              </a:ext>
            </a:extLst>
          </p:cNvPr>
          <p:cNvSpPr txBox="1"/>
          <p:nvPr/>
        </p:nvSpPr>
        <p:spPr>
          <a:xfrm>
            <a:off x="6675751" y="5022531"/>
            <a:ext cx="3497107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Maintien ferme du terminal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099C1D85-0725-5C9B-1203-339053135228}"/>
              </a:ext>
            </a:extLst>
          </p:cNvPr>
          <p:cNvCxnSpPr>
            <a:cxnSpLocks/>
          </p:cNvCxnSpPr>
          <p:nvPr/>
        </p:nvCxnSpPr>
        <p:spPr>
          <a:xfrm>
            <a:off x="6062823" y="5567363"/>
            <a:ext cx="4211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75135398-C42D-3B99-34F1-1DD5B4A37601}"/>
              </a:ext>
            </a:extLst>
          </p:cNvPr>
          <p:cNvSpPr txBox="1"/>
          <p:nvPr/>
        </p:nvSpPr>
        <p:spPr>
          <a:xfrm>
            <a:off x="6675752" y="5669823"/>
            <a:ext cx="3598708" cy="17235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Plénum en acier galvanisé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Piquage Arrière (RT) ou</a:t>
            </a:r>
            <a:br>
              <a:rPr lang="fr-FR" sz="1600">
                <a:solidFill>
                  <a:schemeClr val="tx2"/>
                </a:solidFill>
                <a:latin typeface="+mn-lt"/>
              </a:rPr>
            </a:br>
            <a:r>
              <a:rPr lang="fr-FR" sz="1600">
                <a:solidFill>
                  <a:schemeClr val="tx2"/>
                </a:solidFill>
                <a:latin typeface="+mn-lt"/>
              </a:rPr>
              <a:t>Piquage Côté (RE)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Version avec Piquage Côté disponible en isolation 5 faces (REIF)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Fixation du diffuseur par vis latérales directement dans le col</a:t>
            </a:r>
          </a:p>
        </p:txBody>
      </p:sp>
      <p:sp>
        <p:nvSpPr>
          <p:cNvPr id="35" name="Forme libre : forme 34">
            <a:extLst>
              <a:ext uri="{FF2B5EF4-FFF2-40B4-BE49-F238E27FC236}">
                <a16:creationId xmlns:a16="http://schemas.microsoft.com/office/drawing/2014/main" id="{166D018E-3030-E1B0-A8B5-7210827E58B8}"/>
              </a:ext>
            </a:extLst>
          </p:cNvPr>
          <p:cNvSpPr/>
          <p:nvPr/>
        </p:nvSpPr>
        <p:spPr>
          <a:xfrm>
            <a:off x="6062823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95919E30-6390-F143-F6C9-8ADB770181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43526" y="4995503"/>
            <a:ext cx="311409" cy="338517"/>
          </a:xfrm>
          <a:prstGeom prst="rect">
            <a:avLst/>
          </a:prstGeom>
        </p:spPr>
      </p:pic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F76F6DA0-8C65-8688-36A6-162EDE59B135}"/>
              </a:ext>
            </a:extLst>
          </p:cNvPr>
          <p:cNvSpPr/>
          <p:nvPr/>
        </p:nvSpPr>
        <p:spPr>
          <a:xfrm>
            <a:off x="10983913" y="3684148"/>
            <a:ext cx="4211637" cy="948064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600">
                <a:solidFill>
                  <a:schemeClr val="tx2"/>
                </a:solidFill>
                <a:latin typeface="+mj-lt"/>
              </a:rPr>
              <a:t>Registre B700</a:t>
            </a:r>
          </a:p>
          <a:p>
            <a:pPr algn="ctr"/>
            <a:r>
              <a:rPr lang="fr-FR" sz="2600">
                <a:solidFill>
                  <a:schemeClr val="tx2"/>
                </a:solidFill>
                <a:latin typeface="+mj-lt"/>
              </a:rPr>
              <a:t>AF704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220299DD-C149-B116-36A8-DEA6FB28C5B9}"/>
              </a:ext>
            </a:extLst>
          </p:cNvPr>
          <p:cNvSpPr txBox="1"/>
          <p:nvPr/>
        </p:nvSpPr>
        <p:spPr>
          <a:xfrm>
            <a:off x="11596842" y="4884031"/>
            <a:ext cx="3598708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Réglage des ailettes facile sans vibration</a:t>
            </a:r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CCC10FF6-13EB-4723-2069-B4A649997670}"/>
              </a:ext>
            </a:extLst>
          </p:cNvPr>
          <p:cNvCxnSpPr>
            <a:cxnSpLocks/>
          </p:cNvCxnSpPr>
          <p:nvPr/>
        </p:nvCxnSpPr>
        <p:spPr>
          <a:xfrm>
            <a:off x="10983913" y="5567363"/>
            <a:ext cx="4211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BF086F99-293D-A19C-DA83-0F6D86806A7A}"/>
              </a:ext>
            </a:extLst>
          </p:cNvPr>
          <p:cNvSpPr txBox="1"/>
          <p:nvPr/>
        </p:nvSpPr>
        <p:spPr>
          <a:xfrm>
            <a:off x="11596842" y="5669823"/>
            <a:ext cx="3598708" cy="17235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Registre rectangulaire d’équilibrage du débit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Montage sur le col du diffuseur</a:t>
            </a:r>
            <a:br>
              <a:rPr lang="fr-FR" sz="1600">
                <a:solidFill>
                  <a:schemeClr val="tx2"/>
                </a:solidFill>
                <a:latin typeface="+mn-lt"/>
              </a:rPr>
            </a:br>
            <a:r>
              <a:rPr lang="fr-FR" sz="1600">
                <a:solidFill>
                  <a:schemeClr val="tx2"/>
                </a:solidFill>
                <a:latin typeface="+mn-lt"/>
              </a:rPr>
              <a:t>par clip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Réglable depuis la face avant</a:t>
            </a:r>
            <a:br>
              <a:rPr lang="fr-FR" sz="1600">
                <a:solidFill>
                  <a:schemeClr val="tx2"/>
                </a:solidFill>
                <a:latin typeface="+mn-lt"/>
              </a:rPr>
            </a:br>
            <a:r>
              <a:rPr lang="fr-FR" sz="1600">
                <a:solidFill>
                  <a:schemeClr val="tx2"/>
                </a:solidFill>
                <a:latin typeface="+mn-lt"/>
              </a:rPr>
              <a:t>du diffuseur au moyen d’un levier entre le cadre et le noyau</a:t>
            </a:r>
          </a:p>
        </p:txBody>
      </p:sp>
      <p:sp>
        <p:nvSpPr>
          <p:cNvPr id="45" name="Forme libre : forme 44">
            <a:extLst>
              <a:ext uri="{FF2B5EF4-FFF2-40B4-BE49-F238E27FC236}">
                <a16:creationId xmlns:a16="http://schemas.microsoft.com/office/drawing/2014/main" id="{59D40982-9D50-6EE1-7A87-5A5827761B91}"/>
              </a:ext>
            </a:extLst>
          </p:cNvPr>
          <p:cNvSpPr/>
          <p:nvPr/>
        </p:nvSpPr>
        <p:spPr>
          <a:xfrm>
            <a:off x="10983913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46" name="Graphique 45">
            <a:extLst>
              <a:ext uri="{FF2B5EF4-FFF2-40B4-BE49-F238E27FC236}">
                <a16:creationId xmlns:a16="http://schemas.microsoft.com/office/drawing/2014/main" id="{F303712A-64BD-9F44-A30B-F01DDE7A8E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64616" y="4995503"/>
            <a:ext cx="311409" cy="338517"/>
          </a:xfrm>
          <a:prstGeom prst="rect">
            <a:avLst/>
          </a:prstGeom>
        </p:spPr>
      </p:pic>
      <p:pic>
        <p:nvPicPr>
          <p:cNvPr id="2" name="Picture 8" descr="Solutions Diffuseurs bâtiments : Diffuseurs plafonniers | Aldes">
            <a:extLst>
              <a:ext uri="{FF2B5EF4-FFF2-40B4-BE49-F238E27FC236}">
                <a16:creationId xmlns:a16="http://schemas.microsoft.com/office/drawing/2014/main" id="{832D9157-47DB-317A-1645-E200EEA4D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869" y="1726939"/>
            <a:ext cx="1908316" cy="169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0" descr="Diffuseurs carrés à noyau amovible – Série AF 704 - Aldes Benelux">
            <a:extLst>
              <a:ext uri="{FF2B5EF4-FFF2-40B4-BE49-F238E27FC236}">
                <a16:creationId xmlns:a16="http://schemas.microsoft.com/office/drawing/2014/main" id="{CA0EB982-2142-262B-A308-39B2CF4505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9" t="22087" r="6502" b="29331"/>
          <a:stretch/>
        </p:blipFill>
        <p:spPr bwMode="auto">
          <a:xfrm>
            <a:off x="3078011" y="3073181"/>
            <a:ext cx="1435296" cy="480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Registre B700 150x150 - 11051321 - Aldes">
            <a:extLst>
              <a:ext uri="{FF2B5EF4-FFF2-40B4-BE49-F238E27FC236}">
                <a16:creationId xmlns:a16="http://schemas.microsoft.com/office/drawing/2014/main" id="{4729B1DB-2CA5-9F0F-855D-10A6D8F3B8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9" t="5332" r="2924" b="6671"/>
          <a:stretch/>
        </p:blipFill>
        <p:spPr bwMode="auto">
          <a:xfrm>
            <a:off x="12096210" y="1478793"/>
            <a:ext cx="1908315" cy="1968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hlinkClick r:id="rId8" action="ppaction://hlinksldjump"/>
            <a:extLst>
              <a:ext uri="{FF2B5EF4-FFF2-40B4-BE49-F238E27FC236}">
                <a16:creationId xmlns:a16="http://schemas.microsoft.com/office/drawing/2014/main" id="{7C72F868-7FF1-C7F5-77F4-85AA8CAB52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67574" y="8185793"/>
            <a:ext cx="499915" cy="499915"/>
          </a:xfrm>
          <a:prstGeom prst="rect">
            <a:avLst/>
          </a:prstGeom>
        </p:spPr>
      </p:pic>
      <p:pic>
        <p:nvPicPr>
          <p:cNvPr id="8" name="Image 7">
            <a:hlinkClick r:id="rId10" action="ppaction://hlinksldjump"/>
            <a:extLst>
              <a:ext uri="{FF2B5EF4-FFF2-40B4-BE49-F238E27FC236}">
                <a16:creationId xmlns:a16="http://schemas.microsoft.com/office/drawing/2014/main" id="{B157E8C9-82B0-5FFF-93DD-412E77D5F48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9467" y="8184999"/>
            <a:ext cx="499915" cy="499915"/>
          </a:xfrm>
          <a:prstGeom prst="rect">
            <a:avLst/>
          </a:prstGeom>
        </p:spPr>
      </p:pic>
      <p:pic>
        <p:nvPicPr>
          <p:cNvPr id="10" name="Image 9">
            <a:hlinkClick r:id="rId10" action="ppaction://hlinksldjump"/>
            <a:extLst>
              <a:ext uri="{FF2B5EF4-FFF2-40B4-BE49-F238E27FC236}">
                <a16:creationId xmlns:a16="http://schemas.microsoft.com/office/drawing/2014/main" id="{94E3A4F0-CB58-91F4-6CA9-DF51EB114F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0800000">
            <a:off x="7231360" y="8185793"/>
            <a:ext cx="499915" cy="499915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D91C9062-6589-1A9C-3D6C-9E3C84012A77}"/>
              </a:ext>
            </a:extLst>
          </p:cNvPr>
          <p:cNvGrpSpPr/>
          <p:nvPr/>
        </p:nvGrpSpPr>
        <p:grpSpPr>
          <a:xfrm>
            <a:off x="1061056" y="5628787"/>
            <a:ext cx="391544" cy="391544"/>
            <a:chOff x="1051493" y="5637781"/>
            <a:chExt cx="391544" cy="391544"/>
          </a:xfrm>
        </p:grpSpPr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B21C1196-132F-56FE-7EA2-279624A82984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" name="Flèche : pentagone 18">
              <a:extLst>
                <a:ext uri="{FF2B5EF4-FFF2-40B4-BE49-F238E27FC236}">
                  <a16:creationId xmlns:a16="http://schemas.microsoft.com/office/drawing/2014/main" id="{8D134864-F8D6-F694-8947-2FF7204ACDA3}"/>
                </a:ext>
              </a:extLst>
            </p:cNvPr>
            <p:cNvSpPr/>
            <p:nvPr/>
          </p:nvSpPr>
          <p:spPr>
            <a:xfrm rot="5400000">
              <a:off x="1049187" y="5778353"/>
              <a:ext cx="242394" cy="111919"/>
            </a:xfrm>
            <a:prstGeom prst="homePlate">
              <a:avLst>
                <a:gd name="adj" fmla="val 92553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C85BD61E-C4D3-58D1-231A-88AAF876A198}"/>
                </a:ext>
              </a:extLst>
            </p:cNvPr>
            <p:cNvSpPr/>
            <p:nvPr/>
          </p:nvSpPr>
          <p:spPr>
            <a:xfrm rot="16200000">
              <a:off x="1202531" y="5776912"/>
              <a:ext cx="245268" cy="111919"/>
            </a:xfrm>
            <a:custGeom>
              <a:avLst/>
              <a:gdLst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0 w 245268"/>
                <a:gd name="connsiteY6" fmla="*/ 0 h 111919"/>
                <a:gd name="connsiteX7" fmla="*/ 245268 w 245268"/>
                <a:gd name="connsiteY7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245268 w 245268"/>
                <a:gd name="connsiteY6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0 w 245268"/>
                <a:gd name="connsiteY4" fmla="*/ 2 h 111919"/>
                <a:gd name="connsiteX5" fmla="*/ 245268 w 245268"/>
                <a:gd name="connsiteY5" fmla="*/ 0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268" h="111919">
                  <a:moveTo>
                    <a:pt x="245268" y="0"/>
                  </a:moveTo>
                  <a:lnTo>
                    <a:pt x="245268" y="111919"/>
                  </a:lnTo>
                  <a:lnTo>
                    <a:pt x="9529" y="111919"/>
                  </a:lnTo>
                  <a:lnTo>
                    <a:pt x="122634" y="55962"/>
                  </a:lnTo>
                  <a:lnTo>
                    <a:pt x="0" y="2"/>
                  </a:lnTo>
                  <a:lnTo>
                    <a:pt x="245268" y="0"/>
                  </a:lnTo>
                  <a:close/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91060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279D5-85A2-144B-1AD6-0B208A174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44F100DD-43B5-51EC-CADE-7D3F5B19557B}"/>
              </a:ext>
            </a:extLst>
          </p:cNvPr>
          <p:cNvSpPr txBox="1"/>
          <p:nvPr/>
        </p:nvSpPr>
        <p:spPr>
          <a:xfrm>
            <a:off x="1620991" y="6120963"/>
            <a:ext cx="5376709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Diffuseur de soufflage ou reprise carré multidirectionnel (de 1 à 4 voies) via des déflecteurs orientables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Tôle perforée ouvrante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RAL 9003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Plenum LRE en acier 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93EAED38-E476-ADA9-697F-F92486E7F5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3636063" y="-4900177"/>
            <a:ext cx="8336935" cy="833235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50AAA2B-03BA-CD67-82C6-CB7C1B9FC6ED}"/>
              </a:ext>
            </a:extLst>
          </p:cNvPr>
          <p:cNvSpPr/>
          <p:nvPr/>
        </p:nvSpPr>
        <p:spPr>
          <a:xfrm rot="16200000">
            <a:off x="2860815" y="-3151652"/>
            <a:ext cx="952316" cy="8032661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ED2476F-75AF-8E72-B2D1-4AB60607E5DC}"/>
              </a:ext>
            </a:extLst>
          </p:cNvPr>
          <p:cNvSpPr txBox="1"/>
          <p:nvPr/>
        </p:nvSpPr>
        <p:spPr>
          <a:xfrm>
            <a:off x="938789" y="607869"/>
            <a:ext cx="6058911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3800">
                <a:solidFill>
                  <a:schemeClr val="bg1"/>
                </a:solidFill>
                <a:latin typeface="Arial Black" panose="020B0A04020102020204" pitchFamily="34" charset="0"/>
              </a:rPr>
              <a:t>Diffuseurs plafonniers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CB16CFD-1F10-7CFB-F7DB-638D7A367595}"/>
              </a:ext>
            </a:extLst>
          </p:cNvPr>
          <p:cNvSpPr txBox="1"/>
          <p:nvPr/>
        </p:nvSpPr>
        <p:spPr>
          <a:xfrm>
            <a:off x="1620992" y="4898047"/>
            <a:ext cx="5884708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Installation facile grâce au raccordement circulaire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249EBE5-51A5-B794-AFB5-BCA848F71D89}"/>
              </a:ext>
            </a:extLst>
          </p:cNvPr>
          <p:cNvSpPr txBox="1"/>
          <p:nvPr/>
        </p:nvSpPr>
        <p:spPr>
          <a:xfrm>
            <a:off x="1620991" y="5669823"/>
            <a:ext cx="527178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Soufflage : SC 310-360 / Reprise : SC 319-369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B11C2BE-525C-E847-C2B9-B939CE281B15}"/>
              </a:ext>
            </a:extLst>
          </p:cNvPr>
          <p:cNvCxnSpPr>
            <a:cxnSpLocks/>
          </p:cNvCxnSpPr>
          <p:nvPr/>
        </p:nvCxnSpPr>
        <p:spPr>
          <a:xfrm>
            <a:off x="1620992" y="602215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E66B492D-411C-3A03-4ECF-8E0D9FDA995F}"/>
              </a:ext>
            </a:extLst>
          </p:cNvPr>
          <p:cNvCxnSpPr>
            <a:cxnSpLocks/>
          </p:cNvCxnSpPr>
          <p:nvPr/>
        </p:nvCxnSpPr>
        <p:spPr>
          <a:xfrm>
            <a:off x="1008063" y="5567363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879EF0E7-B141-F20A-5E27-3ED33C630DE8}"/>
              </a:ext>
            </a:extLst>
          </p:cNvPr>
          <p:cNvSpPr/>
          <p:nvPr/>
        </p:nvSpPr>
        <p:spPr>
          <a:xfrm>
            <a:off x="1008063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9BC17688-098C-07C1-76A1-BE5BAB678D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8766" y="4995503"/>
            <a:ext cx="311409" cy="338517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F11A8C93-A8CD-0E98-6111-39480B5AD9B1}"/>
              </a:ext>
            </a:extLst>
          </p:cNvPr>
          <p:cNvSpPr/>
          <p:nvPr/>
        </p:nvSpPr>
        <p:spPr>
          <a:xfrm>
            <a:off x="8694738" y="3704814"/>
            <a:ext cx="6497637" cy="927397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Diffuseur carré </a:t>
            </a:r>
          </a:p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SF704R TP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A759AD0-BB8F-69C2-2BD7-E932AEF79102}"/>
              </a:ext>
            </a:extLst>
          </p:cNvPr>
          <p:cNvSpPr txBox="1"/>
          <p:nvPr/>
        </p:nvSpPr>
        <p:spPr>
          <a:xfrm>
            <a:off x="9307667" y="5017725"/>
            <a:ext cx="58847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Esthétique soignée, facile à installer</a:t>
            </a:r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F1A216A0-3C76-923C-B6C4-CE736F14AE0F}"/>
              </a:ext>
            </a:extLst>
          </p:cNvPr>
          <p:cNvCxnSpPr>
            <a:cxnSpLocks/>
          </p:cNvCxnSpPr>
          <p:nvPr/>
        </p:nvCxnSpPr>
        <p:spPr>
          <a:xfrm>
            <a:off x="8694738" y="5567363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orme libre : forme 43">
            <a:extLst>
              <a:ext uri="{FF2B5EF4-FFF2-40B4-BE49-F238E27FC236}">
                <a16:creationId xmlns:a16="http://schemas.microsoft.com/office/drawing/2014/main" id="{E9245104-C676-ECF5-40E3-9F8EA98B2378}"/>
              </a:ext>
            </a:extLst>
          </p:cNvPr>
          <p:cNvSpPr/>
          <p:nvPr/>
        </p:nvSpPr>
        <p:spPr>
          <a:xfrm>
            <a:off x="8694738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47" name="Graphique 46">
            <a:extLst>
              <a:ext uri="{FF2B5EF4-FFF2-40B4-BE49-F238E27FC236}">
                <a16:creationId xmlns:a16="http://schemas.microsoft.com/office/drawing/2014/main" id="{761DE2B4-5128-F89D-C8AA-56CB2DE6AB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75441" y="4995503"/>
            <a:ext cx="311409" cy="338517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7AA3CF0-62D0-804D-0AD3-D0EB7B7A4ADF}"/>
              </a:ext>
            </a:extLst>
          </p:cNvPr>
          <p:cNvSpPr/>
          <p:nvPr/>
        </p:nvSpPr>
        <p:spPr>
          <a:xfrm>
            <a:off x="1008063" y="3704814"/>
            <a:ext cx="6497637" cy="927397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Diffuseur carré</a:t>
            </a:r>
          </a:p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SC 310-319 / SC 360-369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E344E0B-20C5-2823-F331-3D3EFA8704DC}"/>
              </a:ext>
            </a:extLst>
          </p:cNvPr>
          <p:cNvSpPr txBox="1"/>
          <p:nvPr/>
        </p:nvSpPr>
        <p:spPr>
          <a:xfrm>
            <a:off x="9307667" y="5669823"/>
            <a:ext cx="384635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Soufflage ou reprise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E1E5EEC-90CF-A456-7A39-782FA1F6681A}"/>
              </a:ext>
            </a:extLst>
          </p:cNvPr>
          <p:cNvCxnSpPr>
            <a:cxnSpLocks/>
          </p:cNvCxnSpPr>
          <p:nvPr/>
        </p:nvCxnSpPr>
        <p:spPr>
          <a:xfrm>
            <a:off x="9307668" y="602215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142FF4EF-2C63-CDD0-CC98-DA7971CC0472}"/>
              </a:ext>
            </a:extLst>
          </p:cNvPr>
          <p:cNvSpPr txBox="1"/>
          <p:nvPr/>
        </p:nvSpPr>
        <p:spPr>
          <a:xfrm>
            <a:off x="9307667" y="6120963"/>
            <a:ext cx="4685463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Installation au plafond (à dalles 600x600) 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1F46DE25-912A-EE3F-EABB-304B5581969C}"/>
              </a:ext>
            </a:extLst>
          </p:cNvPr>
          <p:cNvCxnSpPr>
            <a:cxnSpLocks/>
          </p:cNvCxnSpPr>
          <p:nvPr/>
        </p:nvCxnSpPr>
        <p:spPr>
          <a:xfrm>
            <a:off x="9307668" y="647329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48E64246-3F77-C975-847E-3D8A8A4DD7FF}"/>
              </a:ext>
            </a:extLst>
          </p:cNvPr>
          <p:cNvSpPr txBox="1"/>
          <p:nvPr/>
        </p:nvSpPr>
        <p:spPr>
          <a:xfrm>
            <a:off x="9307667" y="6613406"/>
            <a:ext cx="4967133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Plénum intégré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RAL 9003 mat 30%</a:t>
            </a:r>
          </a:p>
        </p:txBody>
      </p:sp>
      <p:pic>
        <p:nvPicPr>
          <p:cNvPr id="2" name="Picture 4" descr="Série SC 360 R - acier">
            <a:extLst>
              <a:ext uri="{FF2B5EF4-FFF2-40B4-BE49-F238E27FC236}">
                <a16:creationId xmlns:a16="http://schemas.microsoft.com/office/drawing/2014/main" id="{259F69A0-807B-E51A-D20F-0A9BDEC51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263" y="1832230"/>
            <a:ext cx="1357737" cy="135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271F802-417D-C4B4-4521-F8FDA58976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2841" y="1499139"/>
            <a:ext cx="1936955" cy="2023920"/>
          </a:xfrm>
          <a:prstGeom prst="rect">
            <a:avLst/>
          </a:prstGeom>
        </p:spPr>
      </p:pic>
      <p:pic>
        <p:nvPicPr>
          <p:cNvPr id="7" name="Picture 2" descr="Série SC 319 R - acier">
            <a:extLst>
              <a:ext uri="{FF2B5EF4-FFF2-40B4-BE49-F238E27FC236}">
                <a16:creationId xmlns:a16="http://schemas.microsoft.com/office/drawing/2014/main" id="{F9C6B2E5-4DF2-CF96-ACD1-91BEBD9EB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072" y="2256845"/>
            <a:ext cx="1815882" cy="1815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Diffuseurs plafonniers : Série SF 704 R TP - acier | Aldes, solutions  Diffuseurs bâtiments">
            <a:extLst>
              <a:ext uri="{FF2B5EF4-FFF2-40B4-BE49-F238E27FC236}">
                <a16:creationId xmlns:a16="http://schemas.microsoft.com/office/drawing/2014/main" id="{9CB7A573-DA2C-53BD-09B8-40459C086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5153" y="1899612"/>
            <a:ext cx="1391994" cy="137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Série SF 704 R TP - acier - Diffuseurs plafonniers | Aldes">
            <a:extLst>
              <a:ext uri="{FF2B5EF4-FFF2-40B4-BE49-F238E27FC236}">
                <a16:creationId xmlns:a16="http://schemas.microsoft.com/office/drawing/2014/main" id="{CBDA464B-A9F6-0C9B-5E44-BC80A12E1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0578" y="1273098"/>
            <a:ext cx="2308136" cy="2308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hlinkClick r:id="rId9" action="ppaction://hlinksldjump"/>
            <a:extLst>
              <a:ext uri="{FF2B5EF4-FFF2-40B4-BE49-F238E27FC236}">
                <a16:creationId xmlns:a16="http://schemas.microsoft.com/office/drawing/2014/main" id="{0BDFC24E-227E-D8A8-EE5D-9A4C639546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67574" y="8185793"/>
            <a:ext cx="499915" cy="499915"/>
          </a:xfrm>
          <a:prstGeom prst="rect">
            <a:avLst/>
          </a:prstGeom>
        </p:spPr>
      </p:pic>
      <p:pic>
        <p:nvPicPr>
          <p:cNvPr id="18" name="Image 17">
            <a:hlinkClick r:id="rId11" action="ppaction://hlinksldjump"/>
            <a:extLst>
              <a:ext uri="{FF2B5EF4-FFF2-40B4-BE49-F238E27FC236}">
                <a16:creationId xmlns:a16="http://schemas.microsoft.com/office/drawing/2014/main" id="{68B59B0B-B6CC-1C4C-AB78-4D3759886F3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49467" y="8184999"/>
            <a:ext cx="499915" cy="499915"/>
          </a:xfrm>
          <a:prstGeom prst="rect">
            <a:avLst/>
          </a:prstGeom>
        </p:spPr>
      </p:pic>
      <p:pic>
        <p:nvPicPr>
          <p:cNvPr id="22" name="Image 21">
            <a:hlinkClick r:id="rId13" action="ppaction://hlinksldjump"/>
            <a:extLst>
              <a:ext uri="{FF2B5EF4-FFF2-40B4-BE49-F238E27FC236}">
                <a16:creationId xmlns:a16="http://schemas.microsoft.com/office/drawing/2014/main" id="{C9C64A6A-7CE0-6F1B-EB25-8EF09F38FE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0800000">
            <a:off x="7231360" y="8185793"/>
            <a:ext cx="499915" cy="499915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8A2535F7-B680-DE68-BE9A-B32051EC29AF}"/>
              </a:ext>
            </a:extLst>
          </p:cNvPr>
          <p:cNvGrpSpPr/>
          <p:nvPr/>
        </p:nvGrpSpPr>
        <p:grpSpPr>
          <a:xfrm>
            <a:off x="1061056" y="5628787"/>
            <a:ext cx="391544" cy="391544"/>
            <a:chOff x="1051493" y="5637781"/>
            <a:chExt cx="391544" cy="391544"/>
          </a:xfrm>
        </p:grpSpPr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C2B8DE85-2355-A34E-AB49-807695B588AF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" name="Flèche : pentagone 26">
              <a:extLst>
                <a:ext uri="{FF2B5EF4-FFF2-40B4-BE49-F238E27FC236}">
                  <a16:creationId xmlns:a16="http://schemas.microsoft.com/office/drawing/2014/main" id="{D49E2012-C19C-D51C-E27C-CB4205A4D59B}"/>
                </a:ext>
              </a:extLst>
            </p:cNvPr>
            <p:cNvSpPr/>
            <p:nvPr/>
          </p:nvSpPr>
          <p:spPr>
            <a:xfrm rot="5400000">
              <a:off x="1049187" y="5778353"/>
              <a:ext cx="242394" cy="111919"/>
            </a:xfrm>
            <a:prstGeom prst="homePlate">
              <a:avLst>
                <a:gd name="adj" fmla="val 92553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E4B9A628-0BE6-51F9-00F3-8D6FFBED1DF4}"/>
                </a:ext>
              </a:extLst>
            </p:cNvPr>
            <p:cNvSpPr/>
            <p:nvPr/>
          </p:nvSpPr>
          <p:spPr>
            <a:xfrm rot="16200000">
              <a:off x="1202531" y="5776912"/>
              <a:ext cx="245268" cy="111919"/>
            </a:xfrm>
            <a:custGeom>
              <a:avLst/>
              <a:gdLst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0 w 245268"/>
                <a:gd name="connsiteY6" fmla="*/ 0 h 111919"/>
                <a:gd name="connsiteX7" fmla="*/ 245268 w 245268"/>
                <a:gd name="connsiteY7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245268 w 245268"/>
                <a:gd name="connsiteY6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0 w 245268"/>
                <a:gd name="connsiteY4" fmla="*/ 2 h 111919"/>
                <a:gd name="connsiteX5" fmla="*/ 245268 w 245268"/>
                <a:gd name="connsiteY5" fmla="*/ 0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268" h="111919">
                  <a:moveTo>
                    <a:pt x="245268" y="0"/>
                  </a:moveTo>
                  <a:lnTo>
                    <a:pt x="245268" y="111919"/>
                  </a:lnTo>
                  <a:lnTo>
                    <a:pt x="9529" y="111919"/>
                  </a:lnTo>
                  <a:lnTo>
                    <a:pt x="122634" y="55962"/>
                  </a:lnTo>
                  <a:lnTo>
                    <a:pt x="0" y="2"/>
                  </a:lnTo>
                  <a:lnTo>
                    <a:pt x="245268" y="0"/>
                  </a:lnTo>
                  <a:close/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9AA8FB95-A700-1547-511F-72BF3B2D090E}"/>
              </a:ext>
            </a:extLst>
          </p:cNvPr>
          <p:cNvGrpSpPr/>
          <p:nvPr/>
        </p:nvGrpSpPr>
        <p:grpSpPr>
          <a:xfrm>
            <a:off x="8733121" y="5628787"/>
            <a:ext cx="391544" cy="391544"/>
            <a:chOff x="1051493" y="5637781"/>
            <a:chExt cx="391544" cy="391544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CA060FB7-DA4F-BCF3-B766-AFC72A7B4850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" name="Flèche : pentagone 33">
              <a:extLst>
                <a:ext uri="{FF2B5EF4-FFF2-40B4-BE49-F238E27FC236}">
                  <a16:creationId xmlns:a16="http://schemas.microsoft.com/office/drawing/2014/main" id="{91C44AB3-ABDF-79B5-9686-5217DE69DD2C}"/>
                </a:ext>
              </a:extLst>
            </p:cNvPr>
            <p:cNvSpPr/>
            <p:nvPr/>
          </p:nvSpPr>
          <p:spPr>
            <a:xfrm rot="5400000">
              <a:off x="1049187" y="5778353"/>
              <a:ext cx="242394" cy="111919"/>
            </a:xfrm>
            <a:prstGeom prst="homePlate">
              <a:avLst>
                <a:gd name="adj" fmla="val 92553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F8B03177-7351-D3EE-C3E2-85EC76C615C0}"/>
                </a:ext>
              </a:extLst>
            </p:cNvPr>
            <p:cNvSpPr/>
            <p:nvPr/>
          </p:nvSpPr>
          <p:spPr>
            <a:xfrm rot="16200000">
              <a:off x="1202531" y="5776912"/>
              <a:ext cx="245268" cy="111919"/>
            </a:xfrm>
            <a:custGeom>
              <a:avLst/>
              <a:gdLst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0 w 245268"/>
                <a:gd name="connsiteY6" fmla="*/ 0 h 111919"/>
                <a:gd name="connsiteX7" fmla="*/ 245268 w 245268"/>
                <a:gd name="connsiteY7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245268 w 245268"/>
                <a:gd name="connsiteY6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0 w 245268"/>
                <a:gd name="connsiteY4" fmla="*/ 2 h 111919"/>
                <a:gd name="connsiteX5" fmla="*/ 245268 w 245268"/>
                <a:gd name="connsiteY5" fmla="*/ 0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268" h="111919">
                  <a:moveTo>
                    <a:pt x="245268" y="0"/>
                  </a:moveTo>
                  <a:lnTo>
                    <a:pt x="245268" y="111919"/>
                  </a:lnTo>
                  <a:lnTo>
                    <a:pt x="9529" y="111919"/>
                  </a:lnTo>
                  <a:lnTo>
                    <a:pt x="122634" y="55962"/>
                  </a:lnTo>
                  <a:lnTo>
                    <a:pt x="0" y="2"/>
                  </a:lnTo>
                  <a:lnTo>
                    <a:pt x="245268" y="0"/>
                  </a:lnTo>
                  <a:close/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49717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A4CEC-AA20-D62A-C619-54216B93D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A1C8F54E-6EFC-D55F-5A3D-D2FEF08ED537}"/>
              </a:ext>
            </a:extLst>
          </p:cNvPr>
          <p:cNvSpPr txBox="1"/>
          <p:nvPr/>
        </p:nvSpPr>
        <p:spPr>
          <a:xfrm>
            <a:off x="1620991" y="6852316"/>
            <a:ext cx="5376709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Diffuseur concentrique fixe en acier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RAL blanc 9003 mat 30%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Plenum LRE de raccordement en acier 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54AF4074-7230-D895-9F86-D02A65FB14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3636063" y="-4900177"/>
            <a:ext cx="8336935" cy="833235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F4596BD-62E3-CE0E-4958-3ED881D869A2}"/>
              </a:ext>
            </a:extLst>
          </p:cNvPr>
          <p:cNvSpPr/>
          <p:nvPr/>
        </p:nvSpPr>
        <p:spPr>
          <a:xfrm rot="16200000">
            <a:off x="2860815" y="-3151652"/>
            <a:ext cx="952316" cy="8032661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B61AAD8-8042-FA80-D3BE-3FDE9E530A21}"/>
              </a:ext>
            </a:extLst>
          </p:cNvPr>
          <p:cNvSpPr txBox="1"/>
          <p:nvPr/>
        </p:nvSpPr>
        <p:spPr>
          <a:xfrm>
            <a:off x="938789" y="607869"/>
            <a:ext cx="6058911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3800">
                <a:solidFill>
                  <a:schemeClr val="bg1"/>
                </a:solidFill>
                <a:latin typeface="Arial Black" panose="020B0A04020102020204" pitchFamily="34" charset="0"/>
              </a:rPr>
              <a:t>Diffuseurs plafonniers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A943CC7-867C-FAE8-2E8C-011115DB366B}"/>
              </a:ext>
            </a:extLst>
          </p:cNvPr>
          <p:cNvSpPr txBox="1"/>
          <p:nvPr/>
        </p:nvSpPr>
        <p:spPr>
          <a:xfrm>
            <a:off x="1620992" y="4898047"/>
            <a:ext cx="5884708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Installation facile grâce au raccordement circulaire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A90658F-9313-F3AC-6AAA-05CCBF536E81}"/>
              </a:ext>
            </a:extLst>
          </p:cNvPr>
          <p:cNvSpPr txBox="1"/>
          <p:nvPr/>
        </p:nvSpPr>
        <p:spPr>
          <a:xfrm>
            <a:off x="1620991" y="5669823"/>
            <a:ext cx="527178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Soufflage d’air horizontal et homogène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EAF4607D-F59C-72D2-49D6-1E76C003DF2D}"/>
              </a:ext>
            </a:extLst>
          </p:cNvPr>
          <p:cNvCxnSpPr>
            <a:cxnSpLocks/>
          </p:cNvCxnSpPr>
          <p:nvPr/>
        </p:nvCxnSpPr>
        <p:spPr>
          <a:xfrm>
            <a:off x="1620992" y="602215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5455733B-7161-780B-51B9-CAE13364D57B}"/>
              </a:ext>
            </a:extLst>
          </p:cNvPr>
          <p:cNvCxnSpPr>
            <a:cxnSpLocks/>
          </p:cNvCxnSpPr>
          <p:nvPr/>
        </p:nvCxnSpPr>
        <p:spPr>
          <a:xfrm>
            <a:off x="1008063" y="5567363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74A73B07-E75B-C48A-B05D-B084295B6361}"/>
              </a:ext>
            </a:extLst>
          </p:cNvPr>
          <p:cNvSpPr/>
          <p:nvPr/>
        </p:nvSpPr>
        <p:spPr>
          <a:xfrm>
            <a:off x="1008063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D7B15B6F-270F-8337-8604-9D24FBA6AF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8766" y="4995503"/>
            <a:ext cx="311409" cy="338517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4BFBA97F-E630-2412-43D5-3DDADEE68389}"/>
              </a:ext>
            </a:extLst>
          </p:cNvPr>
          <p:cNvSpPr/>
          <p:nvPr/>
        </p:nvSpPr>
        <p:spPr>
          <a:xfrm>
            <a:off x="8694738" y="4014452"/>
            <a:ext cx="6497637" cy="617759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SC 832 TP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F75228A-E602-E110-45C5-AFE104C28DD0}"/>
              </a:ext>
            </a:extLst>
          </p:cNvPr>
          <p:cNvSpPr txBox="1"/>
          <p:nvPr/>
        </p:nvSpPr>
        <p:spPr>
          <a:xfrm>
            <a:off x="9307667" y="5017725"/>
            <a:ext cx="58847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Esthétique soignée, facile à installer</a:t>
            </a:r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BB18EEE8-629A-F8F6-658A-CFCE2BFABD89}"/>
              </a:ext>
            </a:extLst>
          </p:cNvPr>
          <p:cNvCxnSpPr>
            <a:cxnSpLocks/>
          </p:cNvCxnSpPr>
          <p:nvPr/>
        </p:nvCxnSpPr>
        <p:spPr>
          <a:xfrm>
            <a:off x="8694738" y="5567363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orme libre : forme 43">
            <a:extLst>
              <a:ext uri="{FF2B5EF4-FFF2-40B4-BE49-F238E27FC236}">
                <a16:creationId xmlns:a16="http://schemas.microsoft.com/office/drawing/2014/main" id="{A468B5CE-2443-ED57-A4A5-107745764E5E}"/>
              </a:ext>
            </a:extLst>
          </p:cNvPr>
          <p:cNvSpPr/>
          <p:nvPr/>
        </p:nvSpPr>
        <p:spPr>
          <a:xfrm>
            <a:off x="8694738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47" name="Graphique 46">
            <a:extLst>
              <a:ext uri="{FF2B5EF4-FFF2-40B4-BE49-F238E27FC236}">
                <a16:creationId xmlns:a16="http://schemas.microsoft.com/office/drawing/2014/main" id="{4DE1ED4C-927A-5C70-4B9B-41E08872BC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75441" y="4995503"/>
            <a:ext cx="311409" cy="338517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593CBB0-8C4E-823A-45FF-7F6DD64D4274}"/>
              </a:ext>
            </a:extLst>
          </p:cNvPr>
          <p:cNvSpPr/>
          <p:nvPr/>
        </p:nvSpPr>
        <p:spPr>
          <a:xfrm>
            <a:off x="1008063" y="4014452"/>
            <a:ext cx="6497637" cy="617759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SC 831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C58C76E-8501-6C5D-F8E8-C5172F1B1E6F}"/>
              </a:ext>
            </a:extLst>
          </p:cNvPr>
          <p:cNvSpPr txBox="1"/>
          <p:nvPr/>
        </p:nvSpPr>
        <p:spPr>
          <a:xfrm>
            <a:off x="9307667" y="5669823"/>
            <a:ext cx="384635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Soufflage ou reprise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9093A627-260A-27E8-2E46-157ABA577EA5}"/>
              </a:ext>
            </a:extLst>
          </p:cNvPr>
          <p:cNvCxnSpPr>
            <a:cxnSpLocks/>
          </p:cNvCxnSpPr>
          <p:nvPr/>
        </p:nvCxnSpPr>
        <p:spPr>
          <a:xfrm>
            <a:off x="9307668" y="602215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D61F9314-0EF1-95C5-02C0-64E875A96B0A}"/>
              </a:ext>
            </a:extLst>
          </p:cNvPr>
          <p:cNvSpPr txBox="1"/>
          <p:nvPr/>
        </p:nvSpPr>
        <p:spPr>
          <a:xfrm>
            <a:off x="1620991" y="6120963"/>
            <a:ext cx="4685463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Fixation au plafond ou raccordement sur conduit circulaire (avec anneau de montage)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ADB067F-693F-CD74-38D2-02C25568BAC8}"/>
              </a:ext>
            </a:extLst>
          </p:cNvPr>
          <p:cNvCxnSpPr>
            <a:cxnSpLocks/>
          </p:cNvCxnSpPr>
          <p:nvPr/>
        </p:nvCxnSpPr>
        <p:spPr>
          <a:xfrm>
            <a:off x="1620992" y="671855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305E546C-74D6-A8ED-034D-5C6C152949E7}"/>
              </a:ext>
            </a:extLst>
          </p:cNvPr>
          <p:cNvSpPr txBox="1"/>
          <p:nvPr/>
        </p:nvSpPr>
        <p:spPr>
          <a:xfrm>
            <a:off x="9307667" y="6613406"/>
            <a:ext cx="4967133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Diffuseur concentrique fixe en acier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RAL blanc 9003 mat 30%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Plenum LRE de raccordement en acier </a:t>
            </a:r>
          </a:p>
        </p:txBody>
      </p:sp>
      <p:pic>
        <p:nvPicPr>
          <p:cNvPr id="3" name="Picture 2" descr="Série SC 831 - acier">
            <a:extLst>
              <a:ext uri="{FF2B5EF4-FFF2-40B4-BE49-F238E27FC236}">
                <a16:creationId xmlns:a16="http://schemas.microsoft.com/office/drawing/2014/main" id="{5AB43FF7-46A6-08A4-758D-FE4C6FE958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8" b="29481"/>
          <a:stretch>
            <a:fillRect/>
          </a:stretch>
        </p:blipFill>
        <p:spPr bwMode="auto">
          <a:xfrm>
            <a:off x="2468404" y="1842089"/>
            <a:ext cx="3576953" cy="1817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Série SC 832 TP - acier">
            <a:extLst>
              <a:ext uri="{FF2B5EF4-FFF2-40B4-BE49-F238E27FC236}">
                <a16:creationId xmlns:a16="http://schemas.microsoft.com/office/drawing/2014/main" id="{89D8B6AF-B93D-8B6E-CA6B-BFE946304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9645" y="1330697"/>
            <a:ext cx="2523176" cy="252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43CE5862-3C1D-E2BC-2244-4D9C72A270F5}"/>
              </a:ext>
            </a:extLst>
          </p:cNvPr>
          <p:cNvSpPr txBox="1"/>
          <p:nvPr/>
        </p:nvSpPr>
        <p:spPr>
          <a:xfrm>
            <a:off x="9307667" y="6120963"/>
            <a:ext cx="567235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Installation sur plafond suspendu à dalles de 600 x 600 mm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2A00342F-18D4-5B01-24C3-7B4F847B437B}"/>
              </a:ext>
            </a:extLst>
          </p:cNvPr>
          <p:cNvCxnSpPr>
            <a:cxnSpLocks/>
          </p:cNvCxnSpPr>
          <p:nvPr/>
        </p:nvCxnSpPr>
        <p:spPr>
          <a:xfrm>
            <a:off x="9307668" y="647329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>
            <a:hlinkClick r:id="rId6" action="ppaction://hlinksldjump"/>
            <a:extLst>
              <a:ext uri="{FF2B5EF4-FFF2-40B4-BE49-F238E27FC236}">
                <a16:creationId xmlns:a16="http://schemas.microsoft.com/office/drawing/2014/main" id="{0F98B9B6-3F6D-CCD3-083B-91AEB66455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7574" y="8185793"/>
            <a:ext cx="499915" cy="499915"/>
          </a:xfrm>
          <a:prstGeom prst="rect">
            <a:avLst/>
          </a:prstGeom>
        </p:spPr>
      </p:pic>
      <p:pic>
        <p:nvPicPr>
          <p:cNvPr id="4" name="Image 3">
            <a:hlinkClick r:id="rId8" action="ppaction://hlinksldjump"/>
            <a:extLst>
              <a:ext uri="{FF2B5EF4-FFF2-40B4-BE49-F238E27FC236}">
                <a16:creationId xmlns:a16="http://schemas.microsoft.com/office/drawing/2014/main" id="{F46943A4-695E-5FB0-4AE5-13B456F82F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49467" y="8184999"/>
            <a:ext cx="499915" cy="499915"/>
          </a:xfrm>
          <a:prstGeom prst="rect">
            <a:avLst/>
          </a:prstGeom>
        </p:spPr>
      </p:pic>
      <p:pic>
        <p:nvPicPr>
          <p:cNvPr id="7" name="Image 6">
            <a:hlinkClick r:id="rId10" action="ppaction://hlinksldjump"/>
            <a:extLst>
              <a:ext uri="{FF2B5EF4-FFF2-40B4-BE49-F238E27FC236}">
                <a16:creationId xmlns:a16="http://schemas.microsoft.com/office/drawing/2014/main" id="{4D76ABEE-2242-813E-E3F8-479CCC6896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7231360" y="8185793"/>
            <a:ext cx="499915" cy="499915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533FC019-A9BB-AA0C-E3F5-89EA5EC6D9DE}"/>
              </a:ext>
            </a:extLst>
          </p:cNvPr>
          <p:cNvGrpSpPr/>
          <p:nvPr/>
        </p:nvGrpSpPr>
        <p:grpSpPr>
          <a:xfrm>
            <a:off x="8733121" y="5628787"/>
            <a:ext cx="391544" cy="391544"/>
            <a:chOff x="1051493" y="5637781"/>
            <a:chExt cx="391544" cy="391544"/>
          </a:xfrm>
        </p:grpSpPr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EC16DCE9-801D-062F-F2C9-2D270FA31CB6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" name="Flèche : pentagone 24">
              <a:extLst>
                <a:ext uri="{FF2B5EF4-FFF2-40B4-BE49-F238E27FC236}">
                  <a16:creationId xmlns:a16="http://schemas.microsoft.com/office/drawing/2014/main" id="{355439A2-51D9-ED1B-8BD0-A7487C50FCF7}"/>
                </a:ext>
              </a:extLst>
            </p:cNvPr>
            <p:cNvSpPr/>
            <p:nvPr/>
          </p:nvSpPr>
          <p:spPr>
            <a:xfrm rot="5400000">
              <a:off x="1049187" y="5778353"/>
              <a:ext cx="242394" cy="111919"/>
            </a:xfrm>
            <a:prstGeom prst="homePlate">
              <a:avLst>
                <a:gd name="adj" fmla="val 92553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36447790-7B34-88A3-17A7-997D403FFFB7}"/>
                </a:ext>
              </a:extLst>
            </p:cNvPr>
            <p:cNvSpPr/>
            <p:nvPr/>
          </p:nvSpPr>
          <p:spPr>
            <a:xfrm rot="16200000">
              <a:off x="1202531" y="5776912"/>
              <a:ext cx="245268" cy="111919"/>
            </a:xfrm>
            <a:custGeom>
              <a:avLst/>
              <a:gdLst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0 w 245268"/>
                <a:gd name="connsiteY6" fmla="*/ 0 h 111919"/>
                <a:gd name="connsiteX7" fmla="*/ 245268 w 245268"/>
                <a:gd name="connsiteY7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245268 w 245268"/>
                <a:gd name="connsiteY6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0 w 245268"/>
                <a:gd name="connsiteY4" fmla="*/ 2 h 111919"/>
                <a:gd name="connsiteX5" fmla="*/ 245268 w 245268"/>
                <a:gd name="connsiteY5" fmla="*/ 0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268" h="111919">
                  <a:moveTo>
                    <a:pt x="245268" y="0"/>
                  </a:moveTo>
                  <a:lnTo>
                    <a:pt x="245268" y="111919"/>
                  </a:lnTo>
                  <a:lnTo>
                    <a:pt x="9529" y="111919"/>
                  </a:lnTo>
                  <a:lnTo>
                    <a:pt x="122634" y="55962"/>
                  </a:lnTo>
                  <a:lnTo>
                    <a:pt x="0" y="2"/>
                  </a:lnTo>
                  <a:lnTo>
                    <a:pt x="245268" y="0"/>
                  </a:lnTo>
                  <a:close/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FA162345-B52B-954B-A22C-3325D658767C}"/>
              </a:ext>
            </a:extLst>
          </p:cNvPr>
          <p:cNvGrpSpPr/>
          <p:nvPr/>
        </p:nvGrpSpPr>
        <p:grpSpPr>
          <a:xfrm>
            <a:off x="1046446" y="5628107"/>
            <a:ext cx="391544" cy="391544"/>
            <a:chOff x="1051493" y="5637781"/>
            <a:chExt cx="391544" cy="391544"/>
          </a:xfrm>
        </p:grpSpPr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BB2A6518-70E3-8832-B334-C38BB11E20F4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" name="Flèche : pentagone 30">
              <a:extLst>
                <a:ext uri="{FF2B5EF4-FFF2-40B4-BE49-F238E27FC236}">
                  <a16:creationId xmlns:a16="http://schemas.microsoft.com/office/drawing/2014/main" id="{E61FD087-760D-FC1F-EE00-1CA461205D70}"/>
                </a:ext>
              </a:extLst>
            </p:cNvPr>
            <p:cNvSpPr/>
            <p:nvPr/>
          </p:nvSpPr>
          <p:spPr>
            <a:xfrm rot="5400000">
              <a:off x="1126067" y="5778354"/>
              <a:ext cx="242394" cy="111919"/>
            </a:xfrm>
            <a:prstGeom prst="homePlate">
              <a:avLst>
                <a:gd name="adj" fmla="val 92553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15224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7D42D-E1DE-45C9-92E6-A161A7E03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18D0795C-7B34-879A-986E-94B89CE1638E}"/>
              </a:ext>
            </a:extLst>
          </p:cNvPr>
          <p:cNvSpPr txBox="1"/>
          <p:nvPr/>
        </p:nvSpPr>
        <p:spPr>
          <a:xfrm>
            <a:off x="1620991" y="6131929"/>
            <a:ext cx="5732313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RAL 9003 mat 30% de brillance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Construction en aluminium, noyau en ABS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Remplace une dalle de faux plafond 600 x 600 (version TP)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Plenum de raccordement en acier 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ADD63D3C-202A-EEA8-D7A6-AD884864EC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3636063" y="-4900177"/>
            <a:ext cx="8336935" cy="833235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5224669-F0E2-9825-7589-7D27FE8F9276}"/>
              </a:ext>
            </a:extLst>
          </p:cNvPr>
          <p:cNvSpPr/>
          <p:nvPr/>
        </p:nvSpPr>
        <p:spPr>
          <a:xfrm rot="16200000">
            <a:off x="2860815" y="-3151652"/>
            <a:ext cx="952316" cy="8032661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1BACB8E-A632-F576-9DC4-DB39706DF48E}"/>
              </a:ext>
            </a:extLst>
          </p:cNvPr>
          <p:cNvSpPr txBox="1"/>
          <p:nvPr/>
        </p:nvSpPr>
        <p:spPr>
          <a:xfrm>
            <a:off x="938789" y="607869"/>
            <a:ext cx="6058911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3800">
                <a:solidFill>
                  <a:schemeClr val="bg1"/>
                </a:solidFill>
                <a:latin typeface="Arial Black" panose="020B0A04020102020204" pitchFamily="34" charset="0"/>
              </a:rPr>
              <a:t>Diffuseurs plafonniers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D75E3C3-784F-200F-C6A4-7311CEA16825}"/>
              </a:ext>
            </a:extLst>
          </p:cNvPr>
          <p:cNvSpPr txBox="1"/>
          <p:nvPr/>
        </p:nvSpPr>
        <p:spPr>
          <a:xfrm>
            <a:off x="1620992" y="5025984"/>
            <a:ext cx="58847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Large plage de débit, réglage facile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CD3FA47-D55C-78F0-64C8-213A08244003}"/>
              </a:ext>
            </a:extLst>
          </p:cNvPr>
          <p:cNvSpPr txBox="1"/>
          <p:nvPr/>
        </p:nvSpPr>
        <p:spPr>
          <a:xfrm>
            <a:off x="1620991" y="5669823"/>
            <a:ext cx="527178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Soufflage horizontal ou vertical 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A7740ED3-0B0A-EC0D-4CBE-B970689897D2}"/>
              </a:ext>
            </a:extLst>
          </p:cNvPr>
          <p:cNvCxnSpPr>
            <a:cxnSpLocks/>
          </p:cNvCxnSpPr>
          <p:nvPr/>
        </p:nvCxnSpPr>
        <p:spPr>
          <a:xfrm>
            <a:off x="1620992" y="602215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0DEB7A21-010B-F607-6AE2-374A44ABC3C3}"/>
              </a:ext>
            </a:extLst>
          </p:cNvPr>
          <p:cNvCxnSpPr>
            <a:cxnSpLocks/>
          </p:cNvCxnSpPr>
          <p:nvPr/>
        </p:nvCxnSpPr>
        <p:spPr>
          <a:xfrm>
            <a:off x="1008063" y="5567363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2ACD3FDB-6477-694C-C0EF-6E1FAE06BD51}"/>
              </a:ext>
            </a:extLst>
          </p:cNvPr>
          <p:cNvSpPr/>
          <p:nvPr/>
        </p:nvSpPr>
        <p:spPr>
          <a:xfrm>
            <a:off x="1008063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343759C5-31B3-50A8-8B5E-7162F6910E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8766" y="4995503"/>
            <a:ext cx="311409" cy="338517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E5324BB-0C0F-A013-6C21-2E89920D59A4}"/>
              </a:ext>
            </a:extLst>
          </p:cNvPr>
          <p:cNvSpPr/>
          <p:nvPr/>
        </p:nvSpPr>
        <p:spPr>
          <a:xfrm>
            <a:off x="8694738" y="4014452"/>
            <a:ext cx="6497637" cy="617759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solidFill>
                  <a:schemeClr val="tx2"/>
                </a:solidFill>
                <a:latin typeface="+mj-lt"/>
              </a:rPr>
              <a:t>Diffuseur à fentes ALD 610-620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1386DBD-4A3B-2625-FCF1-F9D3E66ED97C}"/>
              </a:ext>
            </a:extLst>
          </p:cNvPr>
          <p:cNvSpPr txBox="1"/>
          <p:nvPr/>
        </p:nvSpPr>
        <p:spPr>
          <a:xfrm>
            <a:off x="9307667" y="5017725"/>
            <a:ext cx="58847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Esthétique soignée, facile à installer</a:t>
            </a:r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33DD47C9-7FFB-6D9B-2701-F808B353DC00}"/>
              </a:ext>
            </a:extLst>
          </p:cNvPr>
          <p:cNvCxnSpPr>
            <a:cxnSpLocks/>
          </p:cNvCxnSpPr>
          <p:nvPr/>
        </p:nvCxnSpPr>
        <p:spPr>
          <a:xfrm>
            <a:off x="8694738" y="5567363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orme libre : forme 43">
            <a:extLst>
              <a:ext uri="{FF2B5EF4-FFF2-40B4-BE49-F238E27FC236}">
                <a16:creationId xmlns:a16="http://schemas.microsoft.com/office/drawing/2014/main" id="{2151EACE-1051-6209-240C-DC01355D01B9}"/>
              </a:ext>
            </a:extLst>
          </p:cNvPr>
          <p:cNvSpPr/>
          <p:nvPr/>
        </p:nvSpPr>
        <p:spPr>
          <a:xfrm>
            <a:off x="8694738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47" name="Graphique 46">
            <a:extLst>
              <a:ext uri="{FF2B5EF4-FFF2-40B4-BE49-F238E27FC236}">
                <a16:creationId xmlns:a16="http://schemas.microsoft.com/office/drawing/2014/main" id="{8F803CB6-A381-D622-9605-9DB680A028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75441" y="4995503"/>
            <a:ext cx="311409" cy="338517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AA6FB81-CA79-2D8A-6499-59609530096F}"/>
              </a:ext>
            </a:extLst>
          </p:cNvPr>
          <p:cNvSpPr/>
          <p:nvPr/>
        </p:nvSpPr>
        <p:spPr>
          <a:xfrm>
            <a:off x="1008063" y="4014452"/>
            <a:ext cx="6497637" cy="617759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solidFill>
                  <a:schemeClr val="tx2"/>
                </a:solidFill>
                <a:latin typeface="+mj-lt"/>
              </a:rPr>
              <a:t>Diffuseur circulaire A842 / A842 TP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0DF8053-24A1-AEAE-2CC4-F2B6052F26E4}"/>
              </a:ext>
            </a:extLst>
          </p:cNvPr>
          <p:cNvSpPr txBox="1"/>
          <p:nvPr/>
        </p:nvSpPr>
        <p:spPr>
          <a:xfrm>
            <a:off x="9307667" y="5669823"/>
            <a:ext cx="384635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Soufflage ou reprise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AAAEE6E-3CB1-BEEB-974B-977EF19D727E}"/>
              </a:ext>
            </a:extLst>
          </p:cNvPr>
          <p:cNvCxnSpPr>
            <a:cxnSpLocks/>
          </p:cNvCxnSpPr>
          <p:nvPr/>
        </p:nvCxnSpPr>
        <p:spPr>
          <a:xfrm>
            <a:off x="9307668" y="602215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D98399D7-6C38-DA47-1EB5-4E12685C5634}"/>
              </a:ext>
            </a:extLst>
          </p:cNvPr>
          <p:cNvSpPr txBox="1"/>
          <p:nvPr/>
        </p:nvSpPr>
        <p:spPr>
          <a:xfrm>
            <a:off x="9307667" y="6131929"/>
            <a:ext cx="4967133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Diffuseur linéaire à fentes fixes (de 1 à 4 fentes)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Soufflage à gauche ou à droite selon le modèle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RAL 9003 mat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Registre à glissière intégré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Plenum de raccordement en acier simple ou isolé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363F6BD-1E69-08B1-0051-4F6A7EF5B5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7617" y="1442057"/>
            <a:ext cx="2381250" cy="238125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DBC6E1-652F-6B7E-82F6-BB4F506073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6279" y="2541188"/>
            <a:ext cx="1345782" cy="1345782"/>
          </a:xfrm>
          <a:prstGeom prst="rect">
            <a:avLst/>
          </a:prstGeom>
        </p:spPr>
      </p:pic>
      <p:pic>
        <p:nvPicPr>
          <p:cNvPr id="8" name="Picture 2" descr="Série ALD 610 - ALD 620 - aluminium">
            <a:extLst>
              <a:ext uri="{FF2B5EF4-FFF2-40B4-BE49-F238E27FC236}">
                <a16:creationId xmlns:a16="http://schemas.microsoft.com/office/drawing/2014/main" id="{7E9C3D46-08BD-2D7A-6B3E-C2741F728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521" y="980115"/>
            <a:ext cx="3346954" cy="3346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hlinkClick r:id="rId7" action="ppaction://hlinksldjump"/>
            <a:extLst>
              <a:ext uri="{FF2B5EF4-FFF2-40B4-BE49-F238E27FC236}">
                <a16:creationId xmlns:a16="http://schemas.microsoft.com/office/drawing/2014/main" id="{4ED50C13-6060-2AC8-4E17-692F1D3F59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67574" y="8185793"/>
            <a:ext cx="499915" cy="499915"/>
          </a:xfrm>
          <a:prstGeom prst="rect">
            <a:avLst/>
          </a:prstGeom>
        </p:spPr>
      </p:pic>
      <p:pic>
        <p:nvPicPr>
          <p:cNvPr id="7" name="Image 6">
            <a:hlinkClick r:id="rId9" action="ppaction://hlinksldjump"/>
            <a:extLst>
              <a:ext uri="{FF2B5EF4-FFF2-40B4-BE49-F238E27FC236}">
                <a16:creationId xmlns:a16="http://schemas.microsoft.com/office/drawing/2014/main" id="{D741C54E-E4CC-D7C3-2801-8D80E10B67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49467" y="8184999"/>
            <a:ext cx="499915" cy="499915"/>
          </a:xfrm>
          <a:prstGeom prst="rect">
            <a:avLst/>
          </a:prstGeom>
        </p:spPr>
      </p:pic>
      <p:pic>
        <p:nvPicPr>
          <p:cNvPr id="15" name="Image 14">
            <a:hlinkClick r:id="rId11" action="ppaction://hlinksldjump"/>
            <a:extLst>
              <a:ext uri="{FF2B5EF4-FFF2-40B4-BE49-F238E27FC236}">
                <a16:creationId xmlns:a16="http://schemas.microsoft.com/office/drawing/2014/main" id="{7E5C0DDF-95D0-4955-8953-7D4E1C660A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7231360" y="8185793"/>
            <a:ext cx="499915" cy="499915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5A6A015E-7E7C-D0DF-8C59-D12B1F5526AF}"/>
              </a:ext>
            </a:extLst>
          </p:cNvPr>
          <p:cNvGrpSpPr/>
          <p:nvPr/>
        </p:nvGrpSpPr>
        <p:grpSpPr>
          <a:xfrm>
            <a:off x="1046446" y="5628107"/>
            <a:ext cx="391544" cy="391544"/>
            <a:chOff x="1051493" y="5637781"/>
            <a:chExt cx="391544" cy="391544"/>
          </a:xfrm>
        </p:grpSpPr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C4BA83F1-D40B-279B-F7E4-D220498E623B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" name="Flèche : pentagone 19">
              <a:extLst>
                <a:ext uri="{FF2B5EF4-FFF2-40B4-BE49-F238E27FC236}">
                  <a16:creationId xmlns:a16="http://schemas.microsoft.com/office/drawing/2014/main" id="{68345C1C-4168-230B-0941-0A388FFBC1ED}"/>
                </a:ext>
              </a:extLst>
            </p:cNvPr>
            <p:cNvSpPr/>
            <p:nvPr/>
          </p:nvSpPr>
          <p:spPr>
            <a:xfrm rot="5400000">
              <a:off x="1126067" y="5778354"/>
              <a:ext cx="242394" cy="111919"/>
            </a:xfrm>
            <a:prstGeom prst="homePlate">
              <a:avLst>
                <a:gd name="adj" fmla="val 92553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B634B23F-FCDD-82F1-8690-1D16CDB75349}"/>
              </a:ext>
            </a:extLst>
          </p:cNvPr>
          <p:cNvGrpSpPr/>
          <p:nvPr/>
        </p:nvGrpSpPr>
        <p:grpSpPr>
          <a:xfrm>
            <a:off x="8733121" y="5628787"/>
            <a:ext cx="391544" cy="391544"/>
            <a:chOff x="1051493" y="5637781"/>
            <a:chExt cx="391544" cy="391544"/>
          </a:xfrm>
        </p:grpSpPr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059C8D31-F102-F4B5-0268-23EBD3231229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" name="Flèche : pentagone 24">
              <a:extLst>
                <a:ext uri="{FF2B5EF4-FFF2-40B4-BE49-F238E27FC236}">
                  <a16:creationId xmlns:a16="http://schemas.microsoft.com/office/drawing/2014/main" id="{027DCC81-7A90-18FB-1BF0-0CDDDB48585D}"/>
                </a:ext>
              </a:extLst>
            </p:cNvPr>
            <p:cNvSpPr/>
            <p:nvPr/>
          </p:nvSpPr>
          <p:spPr>
            <a:xfrm rot="5400000">
              <a:off x="1049187" y="5778353"/>
              <a:ext cx="242394" cy="111919"/>
            </a:xfrm>
            <a:prstGeom prst="homePlate">
              <a:avLst>
                <a:gd name="adj" fmla="val 92553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D608E788-D6AE-61B0-D26B-FD0D723221EB}"/>
                </a:ext>
              </a:extLst>
            </p:cNvPr>
            <p:cNvSpPr/>
            <p:nvPr/>
          </p:nvSpPr>
          <p:spPr>
            <a:xfrm rot="16200000">
              <a:off x="1202531" y="5776912"/>
              <a:ext cx="245268" cy="111919"/>
            </a:xfrm>
            <a:custGeom>
              <a:avLst/>
              <a:gdLst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0 w 245268"/>
                <a:gd name="connsiteY6" fmla="*/ 0 h 111919"/>
                <a:gd name="connsiteX7" fmla="*/ 245268 w 245268"/>
                <a:gd name="connsiteY7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245268 w 245268"/>
                <a:gd name="connsiteY6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0 w 245268"/>
                <a:gd name="connsiteY4" fmla="*/ 2 h 111919"/>
                <a:gd name="connsiteX5" fmla="*/ 245268 w 245268"/>
                <a:gd name="connsiteY5" fmla="*/ 0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268" h="111919">
                  <a:moveTo>
                    <a:pt x="245268" y="0"/>
                  </a:moveTo>
                  <a:lnTo>
                    <a:pt x="245268" y="111919"/>
                  </a:lnTo>
                  <a:lnTo>
                    <a:pt x="9529" y="111919"/>
                  </a:lnTo>
                  <a:lnTo>
                    <a:pt x="122634" y="55962"/>
                  </a:lnTo>
                  <a:lnTo>
                    <a:pt x="0" y="2"/>
                  </a:lnTo>
                  <a:lnTo>
                    <a:pt x="245268" y="0"/>
                  </a:lnTo>
                  <a:close/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14843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04F0F-9B2E-22C0-8DC8-0C87C0C36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29">
            <a:extLst>
              <a:ext uri="{FF2B5EF4-FFF2-40B4-BE49-F238E27FC236}">
                <a16:creationId xmlns:a16="http://schemas.microsoft.com/office/drawing/2014/main" id="{D1C393A9-1382-8851-C7F7-F9943902B6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3636063" y="-4900177"/>
            <a:ext cx="8336935" cy="833235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71232D0-7113-8188-460A-5FC155B585CB}"/>
              </a:ext>
            </a:extLst>
          </p:cNvPr>
          <p:cNvSpPr/>
          <p:nvPr/>
        </p:nvSpPr>
        <p:spPr>
          <a:xfrm rot="16200000">
            <a:off x="2549666" y="-2840501"/>
            <a:ext cx="952316" cy="741036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CB0673D-E249-5462-A428-7263FDD6C294}"/>
              </a:ext>
            </a:extLst>
          </p:cNvPr>
          <p:cNvSpPr txBox="1"/>
          <p:nvPr/>
        </p:nvSpPr>
        <p:spPr>
          <a:xfrm>
            <a:off x="938789" y="607869"/>
            <a:ext cx="5385811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3800">
                <a:solidFill>
                  <a:schemeClr val="bg1"/>
                </a:solidFill>
                <a:latin typeface="Arial Black" panose="020B0A04020102020204" pitchFamily="34" charset="0"/>
              </a:rPr>
              <a:t>Diffuseurs linéaires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2E635DC-FE57-7282-2C75-4FA100F7A445}"/>
              </a:ext>
            </a:extLst>
          </p:cNvPr>
          <p:cNvSpPr txBox="1"/>
          <p:nvPr/>
        </p:nvSpPr>
        <p:spPr>
          <a:xfrm>
            <a:off x="1620992" y="5025984"/>
            <a:ext cx="58847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Esthétique soignée, fentes réglables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E79C400-847E-91B4-58B9-B51E044041E1}"/>
              </a:ext>
            </a:extLst>
          </p:cNvPr>
          <p:cNvSpPr txBox="1"/>
          <p:nvPr/>
        </p:nvSpPr>
        <p:spPr>
          <a:xfrm>
            <a:off x="1620991" y="6601829"/>
            <a:ext cx="5732313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Diffuseur linéaire en aluminium à fentes réglables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Version TP : plaque en Acier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Diffusion réglable grâce aux déflecteurs orientables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RAL 9003 mat 30%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Plenum </a:t>
            </a:r>
            <a:r>
              <a:rPr lang="fr-FR" sz="1600" err="1">
                <a:solidFill>
                  <a:schemeClr val="tx2"/>
                </a:solidFill>
                <a:latin typeface="+mn-lt"/>
              </a:rPr>
              <a:t>Lined</a:t>
            </a:r>
            <a:r>
              <a:rPr lang="fr-FR" sz="1600">
                <a:solidFill>
                  <a:schemeClr val="tx2"/>
                </a:solidFill>
                <a:latin typeface="+mn-lt"/>
              </a:rPr>
              <a:t> en Acier simple ou isolé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7C6A0E4-0B9B-73E8-CB61-D11726284723}"/>
              </a:ext>
            </a:extLst>
          </p:cNvPr>
          <p:cNvSpPr txBox="1"/>
          <p:nvPr/>
        </p:nvSpPr>
        <p:spPr>
          <a:xfrm>
            <a:off x="1620991" y="6139723"/>
            <a:ext cx="527178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Installation au plafond (staff ou plafond suspendu à dalles) 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53187CF-F7C9-C78D-209F-D613C8114910}"/>
              </a:ext>
            </a:extLst>
          </p:cNvPr>
          <p:cNvCxnSpPr>
            <a:cxnSpLocks/>
          </p:cNvCxnSpPr>
          <p:nvPr/>
        </p:nvCxnSpPr>
        <p:spPr>
          <a:xfrm>
            <a:off x="1620992" y="649205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D12EE77E-2175-B937-E24C-3E5962C5629B}"/>
              </a:ext>
            </a:extLst>
          </p:cNvPr>
          <p:cNvCxnSpPr>
            <a:cxnSpLocks/>
          </p:cNvCxnSpPr>
          <p:nvPr/>
        </p:nvCxnSpPr>
        <p:spPr>
          <a:xfrm>
            <a:off x="1008063" y="5567363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67FF6F9A-7C13-124D-EA96-9D84DD79EA65}"/>
              </a:ext>
            </a:extLst>
          </p:cNvPr>
          <p:cNvSpPr/>
          <p:nvPr/>
        </p:nvSpPr>
        <p:spPr>
          <a:xfrm>
            <a:off x="1008063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D186FDAE-110D-8B0E-7B82-D3C1F03EEB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8766" y="4995503"/>
            <a:ext cx="311409" cy="338517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5001352B-9310-3ADB-46E5-B36DFDCC2649}"/>
              </a:ext>
            </a:extLst>
          </p:cNvPr>
          <p:cNvSpPr/>
          <p:nvPr/>
        </p:nvSpPr>
        <p:spPr>
          <a:xfrm>
            <a:off x="8694738" y="4014452"/>
            <a:ext cx="6497637" cy="617759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Plenums </a:t>
            </a:r>
            <a:r>
              <a:rPr lang="fr-FR" sz="2800" err="1">
                <a:solidFill>
                  <a:schemeClr val="tx2"/>
                </a:solidFill>
                <a:latin typeface="+mj-lt"/>
              </a:rPr>
              <a:t>Lined</a:t>
            </a:r>
            <a:endParaRPr lang="fr-FR" sz="28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006FA04-6CBD-497E-227B-1D3F55D24596}"/>
              </a:ext>
            </a:extLst>
          </p:cNvPr>
          <p:cNvSpPr txBox="1"/>
          <p:nvPr/>
        </p:nvSpPr>
        <p:spPr>
          <a:xfrm>
            <a:off x="9307667" y="5017725"/>
            <a:ext cx="58847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Fixation simplifiée par clip S3</a:t>
            </a:r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2741CF60-1A28-F720-A955-0E11124681BF}"/>
              </a:ext>
            </a:extLst>
          </p:cNvPr>
          <p:cNvCxnSpPr>
            <a:cxnSpLocks/>
          </p:cNvCxnSpPr>
          <p:nvPr/>
        </p:nvCxnSpPr>
        <p:spPr>
          <a:xfrm>
            <a:off x="8694738" y="5567363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orme libre : forme 43">
            <a:extLst>
              <a:ext uri="{FF2B5EF4-FFF2-40B4-BE49-F238E27FC236}">
                <a16:creationId xmlns:a16="http://schemas.microsoft.com/office/drawing/2014/main" id="{4A9869B3-E7EA-1103-D119-D4E1F47EE781}"/>
              </a:ext>
            </a:extLst>
          </p:cNvPr>
          <p:cNvSpPr/>
          <p:nvPr/>
        </p:nvSpPr>
        <p:spPr>
          <a:xfrm>
            <a:off x="8694738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47" name="Graphique 46">
            <a:extLst>
              <a:ext uri="{FF2B5EF4-FFF2-40B4-BE49-F238E27FC236}">
                <a16:creationId xmlns:a16="http://schemas.microsoft.com/office/drawing/2014/main" id="{D8A1D04E-FA83-E158-CF7A-C7E3265BF5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75441" y="4995503"/>
            <a:ext cx="311409" cy="338517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7FCB590-A8E4-DD6B-AB09-65AD139D2181}"/>
              </a:ext>
            </a:extLst>
          </p:cNvPr>
          <p:cNvSpPr/>
          <p:nvPr/>
        </p:nvSpPr>
        <p:spPr>
          <a:xfrm>
            <a:off x="1050530" y="4014452"/>
            <a:ext cx="6497637" cy="617759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err="1">
                <a:solidFill>
                  <a:schemeClr val="tx2"/>
                </a:solidFill>
                <a:latin typeface="+mj-lt"/>
              </a:rPr>
              <a:t>Lined</a:t>
            </a:r>
            <a:r>
              <a:rPr lang="fr-FR" sz="2800">
                <a:solidFill>
                  <a:schemeClr val="tx2"/>
                </a:solidFill>
                <a:latin typeface="+mj-lt"/>
              </a:rPr>
              <a:t> S / TP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384B7C6-3A2C-E2AF-959E-A91B6B98E2C4}"/>
              </a:ext>
            </a:extLst>
          </p:cNvPr>
          <p:cNvSpPr txBox="1"/>
          <p:nvPr/>
        </p:nvSpPr>
        <p:spPr>
          <a:xfrm>
            <a:off x="9307667" y="6139723"/>
            <a:ext cx="4967133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Plénum en acier galvanisé avec piquage côté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Fixation du diffuseur non apparente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Plenum simple ou isolé thermo acoustique 5 faces</a:t>
            </a:r>
          </a:p>
        </p:txBody>
      </p:sp>
      <p:pic>
        <p:nvPicPr>
          <p:cNvPr id="3" name="Picture 2" descr="Diffuseurs à fentes aluminium réglables">
            <a:extLst>
              <a:ext uri="{FF2B5EF4-FFF2-40B4-BE49-F238E27FC236}">
                <a16:creationId xmlns:a16="http://schemas.microsoft.com/office/drawing/2014/main" id="{1DA9C174-DBFC-36A0-0D9F-40660E139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524" y="1556723"/>
            <a:ext cx="1954623" cy="175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9BB22C3-61C8-3A0F-2D4D-790EA55682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1237" y="2982184"/>
            <a:ext cx="2400300" cy="738468"/>
          </a:xfrm>
          <a:prstGeom prst="rect">
            <a:avLst/>
          </a:prstGeom>
        </p:spPr>
      </p:pic>
      <p:pic>
        <p:nvPicPr>
          <p:cNvPr id="18" name="Picture 4" descr="Plénum pour diffuseurs KF">
            <a:extLst>
              <a:ext uri="{FF2B5EF4-FFF2-40B4-BE49-F238E27FC236}">
                <a16:creationId xmlns:a16="http://schemas.microsoft.com/office/drawing/2014/main" id="{D1E049A2-254A-8BCE-0A67-8BCF9025A7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6" t="30537" r="20765" b="30180"/>
          <a:stretch>
            <a:fillRect/>
          </a:stretch>
        </p:blipFill>
        <p:spPr bwMode="auto">
          <a:xfrm>
            <a:off x="10193966" y="1341686"/>
            <a:ext cx="3608412" cy="2394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hlinkClick r:id="rId8" action="ppaction://hlinksldjump"/>
            <a:extLst>
              <a:ext uri="{FF2B5EF4-FFF2-40B4-BE49-F238E27FC236}">
                <a16:creationId xmlns:a16="http://schemas.microsoft.com/office/drawing/2014/main" id="{618E244F-CFBC-5A9E-FBEB-6A798C5DDD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67574" y="8185793"/>
            <a:ext cx="499915" cy="499915"/>
          </a:xfrm>
          <a:prstGeom prst="rect">
            <a:avLst/>
          </a:prstGeom>
        </p:spPr>
      </p:pic>
      <p:pic>
        <p:nvPicPr>
          <p:cNvPr id="4" name="Image 3">
            <a:hlinkClick r:id="rId10" action="ppaction://hlinksldjump"/>
            <a:extLst>
              <a:ext uri="{FF2B5EF4-FFF2-40B4-BE49-F238E27FC236}">
                <a16:creationId xmlns:a16="http://schemas.microsoft.com/office/drawing/2014/main" id="{9AD21DD7-86AE-C6CD-7369-17632C73F7F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9467" y="8184999"/>
            <a:ext cx="499915" cy="499915"/>
          </a:xfrm>
          <a:prstGeom prst="rect">
            <a:avLst/>
          </a:prstGeom>
        </p:spPr>
      </p:pic>
      <p:pic>
        <p:nvPicPr>
          <p:cNvPr id="6" name="Image 5">
            <a:hlinkClick r:id="rId12" action="ppaction://hlinksldjump"/>
            <a:extLst>
              <a:ext uri="{FF2B5EF4-FFF2-40B4-BE49-F238E27FC236}">
                <a16:creationId xmlns:a16="http://schemas.microsoft.com/office/drawing/2014/main" id="{5F5E2D00-DC50-927F-5573-132DD49ACB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0800000">
            <a:off x="7231360" y="8185793"/>
            <a:ext cx="499915" cy="49991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17DC088-0525-1FC2-3DC2-D5FAE74C931F}"/>
              </a:ext>
            </a:extLst>
          </p:cNvPr>
          <p:cNvSpPr txBox="1"/>
          <p:nvPr/>
        </p:nvSpPr>
        <p:spPr>
          <a:xfrm>
            <a:off x="1620991" y="5669823"/>
            <a:ext cx="527178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Soufflage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2FF8A043-CDE8-358A-4A92-C29421AD2EBE}"/>
              </a:ext>
            </a:extLst>
          </p:cNvPr>
          <p:cNvCxnSpPr>
            <a:cxnSpLocks/>
          </p:cNvCxnSpPr>
          <p:nvPr/>
        </p:nvCxnSpPr>
        <p:spPr>
          <a:xfrm>
            <a:off x="1620992" y="602215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50329F07-D334-82F0-2A59-3AC82CAA7F37}"/>
              </a:ext>
            </a:extLst>
          </p:cNvPr>
          <p:cNvCxnSpPr>
            <a:cxnSpLocks/>
          </p:cNvCxnSpPr>
          <p:nvPr/>
        </p:nvCxnSpPr>
        <p:spPr>
          <a:xfrm>
            <a:off x="1008063" y="5567363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4B71A8F-F510-FF36-342F-A9CFB1CDE4D6}"/>
              </a:ext>
            </a:extLst>
          </p:cNvPr>
          <p:cNvGrpSpPr/>
          <p:nvPr/>
        </p:nvGrpSpPr>
        <p:grpSpPr>
          <a:xfrm>
            <a:off x="1046446" y="5628107"/>
            <a:ext cx="391544" cy="391544"/>
            <a:chOff x="1051493" y="5637781"/>
            <a:chExt cx="391544" cy="391544"/>
          </a:xfrm>
        </p:grpSpPr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0951A814-7866-C74E-7E07-230E80D4CDC6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lèche : pentagone 22">
              <a:extLst>
                <a:ext uri="{FF2B5EF4-FFF2-40B4-BE49-F238E27FC236}">
                  <a16:creationId xmlns:a16="http://schemas.microsoft.com/office/drawing/2014/main" id="{836CFB60-BD54-1694-D553-E266F6C87AC5}"/>
                </a:ext>
              </a:extLst>
            </p:cNvPr>
            <p:cNvSpPr/>
            <p:nvPr/>
          </p:nvSpPr>
          <p:spPr>
            <a:xfrm rot="5400000">
              <a:off x="1126067" y="5778354"/>
              <a:ext cx="242394" cy="111919"/>
            </a:xfrm>
            <a:prstGeom prst="homePlate">
              <a:avLst>
                <a:gd name="adj" fmla="val 92553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B51CDD07-03DE-368C-2EA8-FA4B2F265A25}"/>
              </a:ext>
            </a:extLst>
          </p:cNvPr>
          <p:cNvGrpSpPr/>
          <p:nvPr/>
        </p:nvGrpSpPr>
        <p:grpSpPr>
          <a:xfrm>
            <a:off x="8733121" y="5669823"/>
            <a:ext cx="6441792" cy="394052"/>
            <a:chOff x="1198846" y="5780507"/>
            <a:chExt cx="6441792" cy="394052"/>
          </a:xfrm>
        </p:grpSpPr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9D8E9406-0BDC-763B-33C9-5D8ABEE0463A}"/>
                </a:ext>
              </a:extLst>
            </p:cNvPr>
            <p:cNvSpPr txBox="1"/>
            <p:nvPr/>
          </p:nvSpPr>
          <p:spPr>
            <a:xfrm>
              <a:off x="1773391" y="5822223"/>
              <a:ext cx="5271780" cy="24622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fr-FR" sz="1600">
                  <a:solidFill>
                    <a:schemeClr val="tx2"/>
                  </a:solidFill>
                  <a:latin typeface="+mn-lt"/>
                </a:rPr>
                <a:t>Soufflage d’air horizontal et homogène</a:t>
              </a:r>
            </a:p>
          </p:txBody>
        </p: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BB4CF25E-30BD-08D3-5EDA-4294AB7C6CFF}"/>
                </a:ext>
              </a:extLst>
            </p:cNvPr>
            <p:cNvCxnSpPr>
              <a:cxnSpLocks/>
            </p:cNvCxnSpPr>
            <p:nvPr/>
          </p:nvCxnSpPr>
          <p:spPr>
            <a:xfrm>
              <a:off x="1773392" y="6174559"/>
              <a:ext cx="5867246" cy="0"/>
            </a:xfrm>
            <a:prstGeom prst="line">
              <a:avLst/>
            </a:prstGeom>
            <a:ln>
              <a:solidFill>
                <a:srgbClr val="9AC8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EF2DEB7D-B027-03B4-FF2C-97313B15F9C4}"/>
                </a:ext>
              </a:extLst>
            </p:cNvPr>
            <p:cNvGrpSpPr/>
            <p:nvPr/>
          </p:nvGrpSpPr>
          <p:grpSpPr>
            <a:xfrm>
              <a:off x="1198846" y="5780507"/>
              <a:ext cx="391544" cy="391544"/>
              <a:chOff x="1051493" y="5637781"/>
              <a:chExt cx="391544" cy="391544"/>
            </a:xfrm>
          </p:grpSpPr>
          <p:sp>
            <p:nvSpPr>
              <p:cNvPr id="31" name="Forme libre : forme 30">
                <a:extLst>
                  <a:ext uri="{FF2B5EF4-FFF2-40B4-BE49-F238E27FC236}">
                    <a16:creationId xmlns:a16="http://schemas.microsoft.com/office/drawing/2014/main" id="{DA8FBA08-B889-BF3B-C03F-2B12609AFB62}"/>
                  </a:ext>
                </a:extLst>
              </p:cNvPr>
              <p:cNvSpPr/>
              <p:nvPr/>
            </p:nvSpPr>
            <p:spPr>
              <a:xfrm>
                <a:off x="1051493" y="5637781"/>
                <a:ext cx="391544" cy="391544"/>
              </a:xfrm>
              <a:custGeom>
                <a:avLst/>
                <a:gdLst>
                  <a:gd name="connsiteX0" fmla="*/ 2231697 w 2483278"/>
                  <a:gd name="connsiteY0" fmla="*/ 242866 h 2483859"/>
                  <a:gd name="connsiteX1" fmla="*/ 1244544 w 2483278"/>
                  <a:gd name="connsiteY1" fmla="*/ 0 h 2483859"/>
                  <a:gd name="connsiteX2" fmla="*/ 1239896 w 2483278"/>
                  <a:gd name="connsiteY2" fmla="*/ 0 h 2483859"/>
                  <a:gd name="connsiteX3" fmla="*/ 252744 w 2483278"/>
                  <a:gd name="connsiteY3" fmla="*/ 242866 h 2483859"/>
                  <a:gd name="connsiteX4" fmla="*/ 0 w 2483278"/>
                  <a:gd name="connsiteY4" fmla="*/ 1242220 h 2483859"/>
                  <a:gd name="connsiteX5" fmla="*/ 252163 w 2483278"/>
                  <a:gd name="connsiteY5" fmla="*/ 2240993 h 2483859"/>
                  <a:gd name="connsiteX6" fmla="*/ 1239315 w 2483278"/>
                  <a:gd name="connsiteY6" fmla="*/ 2483860 h 2483859"/>
                  <a:gd name="connsiteX7" fmla="*/ 1243963 w 2483278"/>
                  <a:gd name="connsiteY7" fmla="*/ 2483860 h 2483859"/>
                  <a:gd name="connsiteX8" fmla="*/ 2231116 w 2483278"/>
                  <a:gd name="connsiteY8" fmla="*/ 2240993 h 2483859"/>
                  <a:gd name="connsiteX9" fmla="*/ 2483279 w 2483278"/>
                  <a:gd name="connsiteY9" fmla="*/ 1242220 h 2483859"/>
                  <a:gd name="connsiteX10" fmla="*/ 2231116 w 2483278"/>
                  <a:gd name="connsiteY10" fmla="*/ 242866 h 2483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83278" h="2483859">
                    <a:moveTo>
                      <a:pt x="2231697" y="242866"/>
                    </a:moveTo>
                    <a:cubicBezTo>
                      <a:pt x="1990574" y="1162"/>
                      <a:pt x="1543189" y="0"/>
                      <a:pt x="1244544" y="0"/>
                    </a:cubicBezTo>
                    <a:lnTo>
                      <a:pt x="1239896" y="0"/>
                    </a:lnTo>
                    <a:cubicBezTo>
                      <a:pt x="941252" y="0"/>
                      <a:pt x="493867" y="1162"/>
                      <a:pt x="252744" y="242866"/>
                    </a:cubicBezTo>
                    <a:cubicBezTo>
                      <a:pt x="30794" y="465397"/>
                      <a:pt x="0" y="854680"/>
                      <a:pt x="0" y="1242220"/>
                    </a:cubicBezTo>
                    <a:cubicBezTo>
                      <a:pt x="0" y="1629760"/>
                      <a:pt x="30794" y="2019044"/>
                      <a:pt x="252163" y="2240993"/>
                    </a:cubicBezTo>
                    <a:cubicBezTo>
                      <a:pt x="493286" y="2482698"/>
                      <a:pt x="940671" y="2483860"/>
                      <a:pt x="1239315" y="2483860"/>
                    </a:cubicBezTo>
                    <a:lnTo>
                      <a:pt x="1243963" y="2483860"/>
                    </a:lnTo>
                    <a:cubicBezTo>
                      <a:pt x="1542608" y="2483860"/>
                      <a:pt x="1989993" y="2482698"/>
                      <a:pt x="2231116" y="2240993"/>
                    </a:cubicBezTo>
                    <a:cubicBezTo>
                      <a:pt x="2453066" y="2018463"/>
                      <a:pt x="2483279" y="1629760"/>
                      <a:pt x="2483279" y="1242220"/>
                    </a:cubicBezTo>
                    <a:cubicBezTo>
                      <a:pt x="2483279" y="854680"/>
                      <a:pt x="2452485" y="465397"/>
                      <a:pt x="2231116" y="242866"/>
                    </a:cubicBezTo>
                  </a:path>
                </a:pathLst>
              </a:custGeom>
              <a:solidFill>
                <a:schemeClr val="bg1"/>
              </a:solidFill>
              <a:ln w="12700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4" name="Flèche : pentagone 33">
                <a:extLst>
                  <a:ext uri="{FF2B5EF4-FFF2-40B4-BE49-F238E27FC236}">
                    <a16:creationId xmlns:a16="http://schemas.microsoft.com/office/drawing/2014/main" id="{D66E42B8-EF3F-B6D2-7F70-D050F4D6EC76}"/>
                  </a:ext>
                </a:extLst>
              </p:cNvPr>
              <p:cNvSpPr/>
              <p:nvPr/>
            </p:nvSpPr>
            <p:spPr>
              <a:xfrm rot="5400000">
                <a:off x="1126067" y="5778354"/>
                <a:ext cx="242394" cy="111919"/>
              </a:xfrm>
              <a:prstGeom prst="homePlate">
                <a:avLst>
                  <a:gd name="adj" fmla="val 92553"/>
                </a:avLst>
              </a:prstGeom>
              <a:no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755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1A046-9604-2597-3EA0-E59E2F63C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346511DA-0D19-4DCA-1043-E10F9171B60B}"/>
              </a:ext>
            </a:extLst>
          </p:cNvPr>
          <p:cNvSpPr txBox="1"/>
          <p:nvPr/>
        </p:nvSpPr>
        <p:spPr>
          <a:xfrm>
            <a:off x="1620991" y="6131929"/>
            <a:ext cx="5884708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Diffuseur fixe à haute induction à jet hélicoïdal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S’adapte aux dalles de plafond 600x600 et 675x675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Idéal pour des installations à débit variable ou avec des écarts de température importants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Version isolée et en reprise avec ou sans filtre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Plenum </a:t>
            </a:r>
            <a:r>
              <a:rPr lang="fr-FR" sz="1600" err="1">
                <a:solidFill>
                  <a:schemeClr val="tx2"/>
                </a:solidFill>
                <a:latin typeface="+mn-lt"/>
              </a:rPr>
              <a:t>Twisted</a:t>
            </a:r>
            <a:r>
              <a:rPr lang="fr-FR" sz="1600">
                <a:solidFill>
                  <a:schemeClr val="tx2"/>
                </a:solidFill>
                <a:latin typeface="+mn-lt"/>
              </a:rPr>
              <a:t> cylindrique 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C9357EE5-9E3D-798D-9153-1F1C63A47B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3636063" y="-4900177"/>
            <a:ext cx="8336935" cy="833235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B35E195-AF60-C0F8-5D24-58CBC57E1D53}"/>
              </a:ext>
            </a:extLst>
          </p:cNvPr>
          <p:cNvSpPr/>
          <p:nvPr/>
        </p:nvSpPr>
        <p:spPr>
          <a:xfrm rot="16200000">
            <a:off x="3286264" y="-3577099"/>
            <a:ext cx="952316" cy="8883556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8968A00-0C5B-EB4F-6809-E9081D3FBD36}"/>
              </a:ext>
            </a:extLst>
          </p:cNvPr>
          <p:cNvSpPr txBox="1"/>
          <p:nvPr/>
        </p:nvSpPr>
        <p:spPr>
          <a:xfrm>
            <a:off x="938789" y="607869"/>
            <a:ext cx="7265411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3800">
                <a:solidFill>
                  <a:schemeClr val="bg1"/>
                </a:solidFill>
                <a:latin typeface="Arial Black" panose="020B0A04020102020204" pitchFamily="34" charset="0"/>
              </a:rPr>
              <a:t>Diffuseurs à jet hélicoïdal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7F17A41-3FF3-AAE3-CF60-C94F44A04A08}"/>
              </a:ext>
            </a:extLst>
          </p:cNvPr>
          <p:cNvSpPr txBox="1"/>
          <p:nvPr/>
        </p:nvSpPr>
        <p:spPr>
          <a:xfrm>
            <a:off x="1620992" y="4887485"/>
            <a:ext cx="5884708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Esthétique moderne, large plage de débit, excellent taux de brassage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0D43A0C-87B4-BACE-562C-8FF17F693A95}"/>
              </a:ext>
            </a:extLst>
          </p:cNvPr>
          <p:cNvSpPr txBox="1"/>
          <p:nvPr/>
        </p:nvSpPr>
        <p:spPr>
          <a:xfrm>
            <a:off x="1620991" y="5669823"/>
            <a:ext cx="527178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Soufflage et reprise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EF7BC379-87E1-B4A3-2415-75A3712858A2}"/>
              </a:ext>
            </a:extLst>
          </p:cNvPr>
          <p:cNvCxnSpPr>
            <a:cxnSpLocks/>
          </p:cNvCxnSpPr>
          <p:nvPr/>
        </p:nvCxnSpPr>
        <p:spPr>
          <a:xfrm>
            <a:off x="1620992" y="602215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C49544B7-68BF-8D08-9F9D-C34AB054F9AF}"/>
              </a:ext>
            </a:extLst>
          </p:cNvPr>
          <p:cNvCxnSpPr>
            <a:cxnSpLocks/>
          </p:cNvCxnSpPr>
          <p:nvPr/>
        </p:nvCxnSpPr>
        <p:spPr>
          <a:xfrm>
            <a:off x="1008063" y="5567363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2AF33D13-153A-B4F4-C4AC-E3F6ADD5927D}"/>
              </a:ext>
            </a:extLst>
          </p:cNvPr>
          <p:cNvSpPr/>
          <p:nvPr/>
        </p:nvSpPr>
        <p:spPr>
          <a:xfrm>
            <a:off x="1008063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9FE43446-4F81-6D40-F47B-CB6CD3BE9A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8766" y="4995503"/>
            <a:ext cx="311409" cy="338517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4C165FD9-3DB8-8767-227F-985484EDFB89}"/>
              </a:ext>
            </a:extLst>
          </p:cNvPr>
          <p:cNvSpPr/>
          <p:nvPr/>
        </p:nvSpPr>
        <p:spPr>
          <a:xfrm>
            <a:off x="8694738" y="4014452"/>
            <a:ext cx="6497637" cy="617759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err="1">
                <a:solidFill>
                  <a:schemeClr val="tx2"/>
                </a:solidFill>
                <a:latin typeface="+mj-lt"/>
              </a:rPr>
              <a:t>Twisted</a:t>
            </a:r>
            <a:r>
              <a:rPr lang="fr-FR" sz="2800">
                <a:solidFill>
                  <a:schemeClr val="tx2"/>
                </a:solidFill>
                <a:latin typeface="+mj-lt"/>
              </a:rPr>
              <a:t> 850 circulaire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9C15436-DF08-941E-308A-A8BBBB6C0269}"/>
              </a:ext>
            </a:extLst>
          </p:cNvPr>
          <p:cNvSpPr txBox="1"/>
          <p:nvPr/>
        </p:nvSpPr>
        <p:spPr>
          <a:xfrm>
            <a:off x="9307667" y="4887485"/>
            <a:ext cx="5884708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Esthétique moderne, large plage de débit, excellent taux de brassage</a:t>
            </a:r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8EFEF529-E652-7903-E1F2-3C94BFBD6EDB}"/>
              </a:ext>
            </a:extLst>
          </p:cNvPr>
          <p:cNvCxnSpPr>
            <a:cxnSpLocks/>
          </p:cNvCxnSpPr>
          <p:nvPr/>
        </p:nvCxnSpPr>
        <p:spPr>
          <a:xfrm>
            <a:off x="8694738" y="5567363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orme libre : forme 43">
            <a:extLst>
              <a:ext uri="{FF2B5EF4-FFF2-40B4-BE49-F238E27FC236}">
                <a16:creationId xmlns:a16="http://schemas.microsoft.com/office/drawing/2014/main" id="{6ACC3170-95E8-3E3F-C88A-7BF1D0351D94}"/>
              </a:ext>
            </a:extLst>
          </p:cNvPr>
          <p:cNvSpPr/>
          <p:nvPr/>
        </p:nvSpPr>
        <p:spPr>
          <a:xfrm>
            <a:off x="8694738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47" name="Graphique 46">
            <a:extLst>
              <a:ext uri="{FF2B5EF4-FFF2-40B4-BE49-F238E27FC236}">
                <a16:creationId xmlns:a16="http://schemas.microsoft.com/office/drawing/2014/main" id="{860EC297-36B0-F0B7-203F-120ADF56B8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75441" y="4995503"/>
            <a:ext cx="311409" cy="338517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B3C624D-4693-FD40-71CB-7FE868B0E7CE}"/>
              </a:ext>
            </a:extLst>
          </p:cNvPr>
          <p:cNvSpPr/>
          <p:nvPr/>
        </p:nvSpPr>
        <p:spPr>
          <a:xfrm>
            <a:off x="1050530" y="4014452"/>
            <a:ext cx="6497637" cy="617759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err="1">
                <a:solidFill>
                  <a:schemeClr val="tx2"/>
                </a:solidFill>
                <a:latin typeface="+mj-lt"/>
              </a:rPr>
              <a:t>Twisted</a:t>
            </a:r>
            <a:r>
              <a:rPr lang="fr-FR" sz="2800">
                <a:solidFill>
                  <a:schemeClr val="tx2"/>
                </a:solidFill>
                <a:latin typeface="+mj-lt"/>
              </a:rPr>
              <a:t> 850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7AE85E1-04D1-3FF3-B750-5296679040EF}"/>
              </a:ext>
            </a:extLst>
          </p:cNvPr>
          <p:cNvSpPr txBox="1"/>
          <p:nvPr/>
        </p:nvSpPr>
        <p:spPr>
          <a:xfrm>
            <a:off x="9307667" y="6633752"/>
            <a:ext cx="5867246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Diffuseur fixe à haute induction à jet hélicoïdal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Idéal pour des installations à débit variable ou avec des écarts de température importants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Version isolée et en reprise avec ou sans filtre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Plenum </a:t>
            </a:r>
            <a:r>
              <a:rPr lang="fr-FR" sz="1600" err="1">
                <a:solidFill>
                  <a:schemeClr val="tx2"/>
                </a:solidFill>
                <a:latin typeface="+mn-lt"/>
              </a:rPr>
              <a:t>Twisted</a:t>
            </a:r>
            <a:r>
              <a:rPr lang="fr-FR" sz="1600">
                <a:solidFill>
                  <a:schemeClr val="tx2"/>
                </a:solidFill>
                <a:latin typeface="+mn-lt"/>
              </a:rPr>
              <a:t> cylindrique</a:t>
            </a:r>
          </a:p>
        </p:txBody>
      </p:sp>
      <p:pic>
        <p:nvPicPr>
          <p:cNvPr id="2" name="Picture 4" descr="Série TWISTED® 850 - acier">
            <a:extLst>
              <a:ext uri="{FF2B5EF4-FFF2-40B4-BE49-F238E27FC236}">
                <a16:creationId xmlns:a16="http://schemas.microsoft.com/office/drawing/2014/main" id="{1DAF9AAE-210D-1C9C-F80F-3D681BD45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802" y="1067317"/>
            <a:ext cx="3197494" cy="3197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Série TWISTED® 850 Circulaire – acier">
            <a:extLst>
              <a:ext uri="{FF2B5EF4-FFF2-40B4-BE49-F238E27FC236}">
                <a16:creationId xmlns:a16="http://schemas.microsoft.com/office/drawing/2014/main" id="{39B35B2E-6FE0-93DB-14D2-196A892C9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6519" y="1073702"/>
            <a:ext cx="3121584" cy="3121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738386F-4998-528D-4668-854175D7BE09}"/>
              </a:ext>
            </a:extLst>
          </p:cNvPr>
          <p:cNvSpPr txBox="1"/>
          <p:nvPr/>
        </p:nvSpPr>
        <p:spPr>
          <a:xfrm>
            <a:off x="9328303" y="5669823"/>
            <a:ext cx="527178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Soufflage et reprise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ADC5867-80A5-4DEC-BBC6-037727E17340}"/>
              </a:ext>
            </a:extLst>
          </p:cNvPr>
          <p:cNvCxnSpPr>
            <a:cxnSpLocks/>
          </p:cNvCxnSpPr>
          <p:nvPr/>
        </p:nvCxnSpPr>
        <p:spPr>
          <a:xfrm>
            <a:off x="9328304" y="602215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82454637-F011-96E0-85A4-0A1D3E383F66}"/>
              </a:ext>
            </a:extLst>
          </p:cNvPr>
          <p:cNvSpPr txBox="1"/>
          <p:nvPr/>
        </p:nvSpPr>
        <p:spPr>
          <a:xfrm>
            <a:off x="9328303" y="6128275"/>
            <a:ext cx="527178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Installation au plafond staff ou en réseau apparent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5921298-3789-6FDE-7749-54866EB5B951}"/>
              </a:ext>
            </a:extLst>
          </p:cNvPr>
          <p:cNvCxnSpPr>
            <a:cxnSpLocks/>
          </p:cNvCxnSpPr>
          <p:nvPr/>
        </p:nvCxnSpPr>
        <p:spPr>
          <a:xfrm>
            <a:off x="9328304" y="6480611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hlinkClick r:id="rId6" action="ppaction://hlinksldjump"/>
            <a:extLst>
              <a:ext uri="{FF2B5EF4-FFF2-40B4-BE49-F238E27FC236}">
                <a16:creationId xmlns:a16="http://schemas.microsoft.com/office/drawing/2014/main" id="{67C24B35-4EEC-9699-D890-F0CB9312D0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7574" y="8185793"/>
            <a:ext cx="499915" cy="499915"/>
          </a:xfrm>
          <a:prstGeom prst="rect">
            <a:avLst/>
          </a:prstGeom>
        </p:spPr>
      </p:pic>
      <p:pic>
        <p:nvPicPr>
          <p:cNvPr id="7" name="Image 6">
            <a:hlinkClick r:id="rId8" action="ppaction://hlinksldjump"/>
            <a:extLst>
              <a:ext uri="{FF2B5EF4-FFF2-40B4-BE49-F238E27FC236}">
                <a16:creationId xmlns:a16="http://schemas.microsoft.com/office/drawing/2014/main" id="{502E4B00-061C-8B2F-969F-218E4352B2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49467" y="8184999"/>
            <a:ext cx="499915" cy="499915"/>
          </a:xfrm>
          <a:prstGeom prst="rect">
            <a:avLst/>
          </a:prstGeom>
        </p:spPr>
      </p:pic>
      <p:pic>
        <p:nvPicPr>
          <p:cNvPr id="18" name="Image 17">
            <a:hlinkClick r:id="rId10" action="ppaction://hlinksldjump"/>
            <a:extLst>
              <a:ext uri="{FF2B5EF4-FFF2-40B4-BE49-F238E27FC236}">
                <a16:creationId xmlns:a16="http://schemas.microsoft.com/office/drawing/2014/main" id="{8AB319C6-F60E-BC93-57BC-3E4B678548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7231360" y="8185793"/>
            <a:ext cx="499915" cy="499915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3DA39D7D-CB38-784F-7FF6-ACBD0DBDA4E7}"/>
              </a:ext>
            </a:extLst>
          </p:cNvPr>
          <p:cNvGrpSpPr/>
          <p:nvPr/>
        </p:nvGrpSpPr>
        <p:grpSpPr>
          <a:xfrm>
            <a:off x="8733121" y="5628787"/>
            <a:ext cx="391544" cy="391544"/>
            <a:chOff x="1051493" y="5637781"/>
            <a:chExt cx="391544" cy="391544"/>
          </a:xfrm>
        </p:grpSpPr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CA04EBE4-B825-F5A5-7CC2-86C270D29483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" name="Flèche : pentagone 21">
              <a:extLst>
                <a:ext uri="{FF2B5EF4-FFF2-40B4-BE49-F238E27FC236}">
                  <a16:creationId xmlns:a16="http://schemas.microsoft.com/office/drawing/2014/main" id="{9A28FAB5-9C55-0A73-30F9-668797F6D71D}"/>
                </a:ext>
              </a:extLst>
            </p:cNvPr>
            <p:cNvSpPr/>
            <p:nvPr/>
          </p:nvSpPr>
          <p:spPr>
            <a:xfrm rot="5400000">
              <a:off x="1049187" y="5778353"/>
              <a:ext cx="242394" cy="111919"/>
            </a:xfrm>
            <a:prstGeom prst="homePlate">
              <a:avLst>
                <a:gd name="adj" fmla="val 92553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866D4405-386D-BB3F-450A-5D38FA015E2A}"/>
                </a:ext>
              </a:extLst>
            </p:cNvPr>
            <p:cNvSpPr/>
            <p:nvPr/>
          </p:nvSpPr>
          <p:spPr>
            <a:xfrm rot="16200000">
              <a:off x="1202531" y="5776912"/>
              <a:ext cx="245268" cy="111919"/>
            </a:xfrm>
            <a:custGeom>
              <a:avLst/>
              <a:gdLst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0 w 245268"/>
                <a:gd name="connsiteY6" fmla="*/ 0 h 111919"/>
                <a:gd name="connsiteX7" fmla="*/ 245268 w 245268"/>
                <a:gd name="connsiteY7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245268 w 245268"/>
                <a:gd name="connsiteY6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0 w 245268"/>
                <a:gd name="connsiteY4" fmla="*/ 2 h 111919"/>
                <a:gd name="connsiteX5" fmla="*/ 245268 w 245268"/>
                <a:gd name="connsiteY5" fmla="*/ 0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268" h="111919">
                  <a:moveTo>
                    <a:pt x="245268" y="0"/>
                  </a:moveTo>
                  <a:lnTo>
                    <a:pt x="245268" y="111919"/>
                  </a:lnTo>
                  <a:lnTo>
                    <a:pt x="9529" y="111919"/>
                  </a:lnTo>
                  <a:lnTo>
                    <a:pt x="122634" y="55962"/>
                  </a:lnTo>
                  <a:lnTo>
                    <a:pt x="0" y="2"/>
                  </a:lnTo>
                  <a:lnTo>
                    <a:pt x="245268" y="0"/>
                  </a:lnTo>
                  <a:close/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AECEDCC-E08C-1BE7-B18E-9FDF04E0CDB2}"/>
              </a:ext>
            </a:extLst>
          </p:cNvPr>
          <p:cNvGrpSpPr/>
          <p:nvPr/>
        </p:nvGrpSpPr>
        <p:grpSpPr>
          <a:xfrm>
            <a:off x="1050530" y="5628787"/>
            <a:ext cx="391544" cy="391544"/>
            <a:chOff x="1051493" y="5637781"/>
            <a:chExt cx="391544" cy="391544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B49D73D0-F04B-B118-E731-AD9D92859B60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" name="Flèche : pentagone 27">
              <a:extLst>
                <a:ext uri="{FF2B5EF4-FFF2-40B4-BE49-F238E27FC236}">
                  <a16:creationId xmlns:a16="http://schemas.microsoft.com/office/drawing/2014/main" id="{03C2F855-33DA-828F-ED32-C6E2EB65E6E3}"/>
                </a:ext>
              </a:extLst>
            </p:cNvPr>
            <p:cNvSpPr/>
            <p:nvPr/>
          </p:nvSpPr>
          <p:spPr>
            <a:xfrm rot="5400000">
              <a:off x="1049187" y="5778353"/>
              <a:ext cx="242394" cy="111919"/>
            </a:xfrm>
            <a:prstGeom prst="homePlate">
              <a:avLst>
                <a:gd name="adj" fmla="val 92553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70072C9D-1E50-A40E-C1AA-B55550BCED90}"/>
                </a:ext>
              </a:extLst>
            </p:cNvPr>
            <p:cNvSpPr/>
            <p:nvPr/>
          </p:nvSpPr>
          <p:spPr>
            <a:xfrm rot="16200000">
              <a:off x="1202531" y="5776912"/>
              <a:ext cx="245268" cy="111919"/>
            </a:xfrm>
            <a:custGeom>
              <a:avLst/>
              <a:gdLst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0 w 245268"/>
                <a:gd name="connsiteY6" fmla="*/ 0 h 111919"/>
                <a:gd name="connsiteX7" fmla="*/ 245268 w 245268"/>
                <a:gd name="connsiteY7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245268 w 245268"/>
                <a:gd name="connsiteY6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0 w 245268"/>
                <a:gd name="connsiteY4" fmla="*/ 2 h 111919"/>
                <a:gd name="connsiteX5" fmla="*/ 245268 w 245268"/>
                <a:gd name="connsiteY5" fmla="*/ 0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268" h="111919">
                  <a:moveTo>
                    <a:pt x="245268" y="0"/>
                  </a:moveTo>
                  <a:lnTo>
                    <a:pt x="245268" y="111919"/>
                  </a:lnTo>
                  <a:lnTo>
                    <a:pt x="9529" y="111919"/>
                  </a:lnTo>
                  <a:lnTo>
                    <a:pt x="122634" y="55962"/>
                  </a:lnTo>
                  <a:lnTo>
                    <a:pt x="0" y="2"/>
                  </a:lnTo>
                  <a:lnTo>
                    <a:pt x="245268" y="0"/>
                  </a:lnTo>
                  <a:close/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8748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3FB0B-64E6-E4D2-084C-4CE13CAA2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Image 54">
            <a:extLst>
              <a:ext uri="{FF2B5EF4-FFF2-40B4-BE49-F238E27FC236}">
                <a16:creationId xmlns:a16="http://schemas.microsoft.com/office/drawing/2014/main" id="{6870D509-1FF4-F946-63E9-4993F19FB4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670372" y="-4900177"/>
            <a:ext cx="8336935" cy="833235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87A2654-6C56-46D3-2157-2C552A5598D2}"/>
              </a:ext>
            </a:extLst>
          </p:cNvPr>
          <p:cNvSpPr/>
          <p:nvPr/>
        </p:nvSpPr>
        <p:spPr>
          <a:xfrm rot="16200000">
            <a:off x="3362462" y="-3653301"/>
            <a:ext cx="952316" cy="903596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F266F9A-169D-12BC-9A63-C6BA99B2DF56}"/>
              </a:ext>
            </a:extLst>
          </p:cNvPr>
          <p:cNvSpPr txBox="1"/>
          <p:nvPr/>
        </p:nvSpPr>
        <p:spPr>
          <a:xfrm>
            <a:off x="938788" y="607869"/>
            <a:ext cx="7892960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3800">
                <a:solidFill>
                  <a:schemeClr val="bg1"/>
                </a:solidFill>
                <a:latin typeface="Arial Black" panose="020B0A04020102020204" pitchFamily="34" charset="0"/>
              </a:rPr>
              <a:t>Diffuseurs à jet hélicoïdal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397EA61-3B69-723C-FF8B-B0118EB26BB8}"/>
              </a:ext>
            </a:extLst>
          </p:cNvPr>
          <p:cNvSpPr txBox="1"/>
          <p:nvPr/>
        </p:nvSpPr>
        <p:spPr>
          <a:xfrm>
            <a:off x="1620992" y="5067503"/>
            <a:ext cx="3595534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Taux de brassage important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A93C8B34-B86B-622A-C608-B19541AF5326}"/>
              </a:ext>
            </a:extLst>
          </p:cNvPr>
          <p:cNvCxnSpPr/>
          <p:nvPr/>
        </p:nvCxnSpPr>
        <p:spPr>
          <a:xfrm>
            <a:off x="1008063" y="5567363"/>
            <a:ext cx="4211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56068288-C27F-DC40-6EC4-9B117733660E}"/>
              </a:ext>
            </a:extLst>
          </p:cNvPr>
          <p:cNvSpPr txBox="1"/>
          <p:nvPr/>
        </p:nvSpPr>
        <p:spPr>
          <a:xfrm>
            <a:off x="1620992" y="6162266"/>
            <a:ext cx="3846358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Diffuseur fixe à haute induction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Corps et pale en acier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Grande capacité de mélange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Plenum LRE de raccordement en Acier</a:t>
            </a:r>
          </a:p>
        </p:txBody>
      </p: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A91831AC-B451-150A-D52A-7DE4207B8126}"/>
              </a:ext>
            </a:extLst>
          </p:cNvPr>
          <p:cNvSpPr/>
          <p:nvPr/>
        </p:nvSpPr>
        <p:spPr>
          <a:xfrm>
            <a:off x="1008063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7CA59E1A-BDF6-033A-B8B4-517B504155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8766" y="4995503"/>
            <a:ext cx="311409" cy="338517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5162100E-BA10-7FD5-5A6F-B49A1C3DEBE8}"/>
              </a:ext>
            </a:extLst>
          </p:cNvPr>
          <p:cNvSpPr txBox="1"/>
          <p:nvPr/>
        </p:nvSpPr>
        <p:spPr>
          <a:xfrm>
            <a:off x="6675751" y="5022531"/>
            <a:ext cx="35987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Taux de brassage important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1FA28733-E1C3-6CAD-E734-39B55D6A23E7}"/>
              </a:ext>
            </a:extLst>
          </p:cNvPr>
          <p:cNvCxnSpPr>
            <a:cxnSpLocks/>
          </p:cNvCxnSpPr>
          <p:nvPr/>
        </p:nvCxnSpPr>
        <p:spPr>
          <a:xfrm>
            <a:off x="6062823" y="5567363"/>
            <a:ext cx="4211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81DC17A6-81E2-E1BD-E41F-FDCA998DE891}"/>
              </a:ext>
            </a:extLst>
          </p:cNvPr>
          <p:cNvSpPr txBox="1"/>
          <p:nvPr/>
        </p:nvSpPr>
        <p:spPr>
          <a:xfrm>
            <a:off x="6675752" y="6162266"/>
            <a:ext cx="3700148" cy="17235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Diffuseur fixe à haute induction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Installation en dalle de faux plafond 600x600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Corps et pale en acier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Grande capacité de mélange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Plenum LRE de raccordement</a:t>
            </a:r>
            <a:br>
              <a:rPr lang="fr-FR" sz="1600">
                <a:solidFill>
                  <a:schemeClr val="tx2"/>
                </a:solidFill>
                <a:latin typeface="+mn-lt"/>
              </a:rPr>
            </a:br>
            <a:r>
              <a:rPr lang="fr-FR" sz="1600">
                <a:solidFill>
                  <a:schemeClr val="tx2"/>
                </a:solidFill>
                <a:latin typeface="+mn-lt"/>
              </a:rPr>
              <a:t>en Acier</a:t>
            </a:r>
          </a:p>
        </p:txBody>
      </p:sp>
      <p:sp>
        <p:nvSpPr>
          <p:cNvPr id="35" name="Forme libre : forme 34">
            <a:extLst>
              <a:ext uri="{FF2B5EF4-FFF2-40B4-BE49-F238E27FC236}">
                <a16:creationId xmlns:a16="http://schemas.microsoft.com/office/drawing/2014/main" id="{2F1DC6D7-12BA-0865-896D-990A7E00D1B3}"/>
              </a:ext>
            </a:extLst>
          </p:cNvPr>
          <p:cNvSpPr/>
          <p:nvPr/>
        </p:nvSpPr>
        <p:spPr>
          <a:xfrm>
            <a:off x="6062823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36" name="Graphique 35">
            <a:extLst>
              <a:ext uri="{FF2B5EF4-FFF2-40B4-BE49-F238E27FC236}">
                <a16:creationId xmlns:a16="http://schemas.microsoft.com/office/drawing/2014/main" id="{2A52C8AD-E82A-ABDD-BC70-66507CE610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43526" y="4995503"/>
            <a:ext cx="311409" cy="338517"/>
          </a:xfrm>
          <a:prstGeom prst="rect">
            <a:avLst/>
          </a:prstGeom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35CF2DE8-9C7D-BEE6-738A-84ED1EC1A4FE}"/>
              </a:ext>
            </a:extLst>
          </p:cNvPr>
          <p:cNvSpPr txBox="1"/>
          <p:nvPr/>
        </p:nvSpPr>
        <p:spPr>
          <a:xfrm>
            <a:off x="11596842" y="4884031"/>
            <a:ext cx="3598708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Homogénéisation rapide</a:t>
            </a:r>
            <a:br>
              <a:rPr lang="fr-FR" sz="1800">
                <a:solidFill>
                  <a:schemeClr val="tx2"/>
                </a:solidFill>
                <a:latin typeface="+mj-lt"/>
              </a:rPr>
            </a:br>
            <a:r>
              <a:rPr lang="fr-FR" sz="1800">
                <a:solidFill>
                  <a:schemeClr val="tx2"/>
                </a:solidFill>
                <a:latin typeface="+mj-lt"/>
              </a:rPr>
              <a:t>des températures</a:t>
            </a:r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6667D9A8-3EB6-0895-E4C1-D35823189CC6}"/>
              </a:ext>
            </a:extLst>
          </p:cNvPr>
          <p:cNvCxnSpPr>
            <a:cxnSpLocks/>
          </p:cNvCxnSpPr>
          <p:nvPr/>
        </p:nvCxnSpPr>
        <p:spPr>
          <a:xfrm>
            <a:off x="10983913" y="5567363"/>
            <a:ext cx="4211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5A4DE042-90F9-896A-6401-F5C9911546E4}"/>
              </a:ext>
            </a:extLst>
          </p:cNvPr>
          <p:cNvSpPr txBox="1"/>
          <p:nvPr/>
        </p:nvSpPr>
        <p:spPr>
          <a:xfrm>
            <a:off x="11596842" y="6162266"/>
            <a:ext cx="3598708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Diffuseur réglable en acier à jet hélicoïdal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Grand taux de brassage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Lamelles ajustables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Fixation sur plenum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Plenum RE ou RT en Acier</a:t>
            </a:r>
          </a:p>
        </p:txBody>
      </p:sp>
      <p:sp>
        <p:nvSpPr>
          <p:cNvPr id="45" name="Forme libre : forme 44">
            <a:extLst>
              <a:ext uri="{FF2B5EF4-FFF2-40B4-BE49-F238E27FC236}">
                <a16:creationId xmlns:a16="http://schemas.microsoft.com/office/drawing/2014/main" id="{399F0DFF-113D-FA10-4792-60D6AD6214A8}"/>
              </a:ext>
            </a:extLst>
          </p:cNvPr>
          <p:cNvSpPr/>
          <p:nvPr/>
        </p:nvSpPr>
        <p:spPr>
          <a:xfrm>
            <a:off x="10983913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46" name="Graphique 45">
            <a:extLst>
              <a:ext uri="{FF2B5EF4-FFF2-40B4-BE49-F238E27FC236}">
                <a16:creationId xmlns:a16="http://schemas.microsoft.com/office/drawing/2014/main" id="{4276C319-1B63-F2D3-A511-A14CD5AE36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64616" y="4995503"/>
            <a:ext cx="311409" cy="338517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019DED8-53B8-DD3D-C27C-1F2797E878F9}"/>
              </a:ext>
            </a:extLst>
          </p:cNvPr>
          <p:cNvSpPr/>
          <p:nvPr/>
        </p:nvSpPr>
        <p:spPr>
          <a:xfrm>
            <a:off x="1050531" y="4014452"/>
            <a:ext cx="4169170" cy="617759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SR 861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D5B5A93-0E78-6204-C2D4-EA0173C6690D}"/>
              </a:ext>
            </a:extLst>
          </p:cNvPr>
          <p:cNvSpPr/>
          <p:nvPr/>
        </p:nvSpPr>
        <p:spPr>
          <a:xfrm>
            <a:off x="6062823" y="4014452"/>
            <a:ext cx="4169170" cy="617759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SF 861 T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A3D5F4D-70A5-838A-0102-E2C3AA30D208}"/>
              </a:ext>
            </a:extLst>
          </p:cNvPr>
          <p:cNvSpPr/>
          <p:nvPr/>
        </p:nvSpPr>
        <p:spPr>
          <a:xfrm>
            <a:off x="11005146" y="4014452"/>
            <a:ext cx="4169170" cy="617759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SF 785</a:t>
            </a:r>
          </a:p>
        </p:txBody>
      </p:sp>
      <p:pic>
        <p:nvPicPr>
          <p:cNvPr id="15" name="Picture 2" descr="Série SR 861 - acier">
            <a:extLst>
              <a:ext uri="{FF2B5EF4-FFF2-40B4-BE49-F238E27FC236}">
                <a16:creationId xmlns:a16="http://schemas.microsoft.com/office/drawing/2014/main" id="{7FC87A1C-9D05-D9CE-8239-52620C8BF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289" y="1629875"/>
            <a:ext cx="2457988" cy="245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Série SF 861 T - acier">
            <a:extLst>
              <a:ext uri="{FF2B5EF4-FFF2-40B4-BE49-F238E27FC236}">
                <a16:creationId xmlns:a16="http://schemas.microsoft.com/office/drawing/2014/main" id="{331B0265-1CFD-6B03-4D7A-A9DAC34DD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647" y="1550083"/>
            <a:ext cx="2457987" cy="245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Série SF 785 - acier">
            <a:extLst>
              <a:ext uri="{FF2B5EF4-FFF2-40B4-BE49-F238E27FC236}">
                <a16:creationId xmlns:a16="http://schemas.microsoft.com/office/drawing/2014/main" id="{4128D780-F1DD-82B4-4E92-3214E27E2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6210" y="1688510"/>
            <a:ext cx="2027824" cy="202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hlinkClick r:id="rId7" action="ppaction://hlinksldjump"/>
            <a:extLst>
              <a:ext uri="{FF2B5EF4-FFF2-40B4-BE49-F238E27FC236}">
                <a16:creationId xmlns:a16="http://schemas.microsoft.com/office/drawing/2014/main" id="{5FC9CFFC-B2B8-A69F-D5E2-734DB5274D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67574" y="8185793"/>
            <a:ext cx="499915" cy="499915"/>
          </a:xfrm>
          <a:prstGeom prst="rect">
            <a:avLst/>
          </a:prstGeom>
        </p:spPr>
      </p:pic>
      <p:pic>
        <p:nvPicPr>
          <p:cNvPr id="3" name="Image 2">
            <a:hlinkClick r:id="rId9" action="ppaction://hlinksldjump"/>
            <a:extLst>
              <a:ext uri="{FF2B5EF4-FFF2-40B4-BE49-F238E27FC236}">
                <a16:creationId xmlns:a16="http://schemas.microsoft.com/office/drawing/2014/main" id="{E8EF5BE6-9712-575D-7983-EE4B87CA0C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49467" y="8184999"/>
            <a:ext cx="499915" cy="499915"/>
          </a:xfrm>
          <a:prstGeom prst="rect">
            <a:avLst/>
          </a:prstGeom>
        </p:spPr>
      </p:pic>
      <p:pic>
        <p:nvPicPr>
          <p:cNvPr id="4" name="Image 3">
            <a:hlinkClick r:id="rId11" action="ppaction://hlinksldjump"/>
            <a:extLst>
              <a:ext uri="{FF2B5EF4-FFF2-40B4-BE49-F238E27FC236}">
                <a16:creationId xmlns:a16="http://schemas.microsoft.com/office/drawing/2014/main" id="{4AF4D533-CEB5-5E5C-591D-E78F5623ED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7231360" y="8185793"/>
            <a:ext cx="499915" cy="499915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02872947-FA05-D536-CDF2-40C9DCF5EAD2}"/>
              </a:ext>
            </a:extLst>
          </p:cNvPr>
          <p:cNvGrpSpPr/>
          <p:nvPr/>
        </p:nvGrpSpPr>
        <p:grpSpPr>
          <a:xfrm>
            <a:off x="1046446" y="5628107"/>
            <a:ext cx="5846325" cy="394052"/>
            <a:chOff x="1046446" y="5628107"/>
            <a:chExt cx="5846325" cy="394052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7BDE745-DF89-2FF6-7AF3-718B65DB7B0C}"/>
                </a:ext>
              </a:extLst>
            </p:cNvPr>
            <p:cNvSpPr txBox="1"/>
            <p:nvPr/>
          </p:nvSpPr>
          <p:spPr>
            <a:xfrm>
              <a:off x="1620991" y="5669823"/>
              <a:ext cx="5271780" cy="24622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fr-FR" sz="1600">
                  <a:solidFill>
                    <a:schemeClr val="tx2"/>
                  </a:solidFill>
                  <a:latin typeface="+mn-lt"/>
                </a:rPr>
                <a:t>Soufflage</a:t>
              </a: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021B7C7B-C836-A5BB-03D1-CDF6FF00B99F}"/>
                </a:ext>
              </a:extLst>
            </p:cNvPr>
            <p:cNvCxnSpPr>
              <a:cxnSpLocks/>
            </p:cNvCxnSpPr>
            <p:nvPr/>
          </p:nvCxnSpPr>
          <p:spPr>
            <a:xfrm>
              <a:off x="1620992" y="6022159"/>
              <a:ext cx="3595534" cy="0"/>
            </a:xfrm>
            <a:prstGeom prst="line">
              <a:avLst/>
            </a:prstGeom>
            <a:ln>
              <a:solidFill>
                <a:srgbClr val="9AC8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DC576C0E-0C7F-C46A-F7DA-7EB52813948E}"/>
                </a:ext>
              </a:extLst>
            </p:cNvPr>
            <p:cNvGrpSpPr/>
            <p:nvPr/>
          </p:nvGrpSpPr>
          <p:grpSpPr>
            <a:xfrm>
              <a:off x="1046446" y="5628107"/>
              <a:ext cx="391544" cy="391544"/>
              <a:chOff x="1051493" y="5637781"/>
              <a:chExt cx="391544" cy="391544"/>
            </a:xfrm>
          </p:grpSpPr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EF951FD3-0E31-BFCA-CDD7-0776A67F4E81}"/>
                  </a:ext>
                </a:extLst>
              </p:cNvPr>
              <p:cNvSpPr/>
              <p:nvPr/>
            </p:nvSpPr>
            <p:spPr>
              <a:xfrm>
                <a:off x="1051493" y="5637781"/>
                <a:ext cx="391544" cy="391544"/>
              </a:xfrm>
              <a:custGeom>
                <a:avLst/>
                <a:gdLst>
                  <a:gd name="connsiteX0" fmla="*/ 2231697 w 2483278"/>
                  <a:gd name="connsiteY0" fmla="*/ 242866 h 2483859"/>
                  <a:gd name="connsiteX1" fmla="*/ 1244544 w 2483278"/>
                  <a:gd name="connsiteY1" fmla="*/ 0 h 2483859"/>
                  <a:gd name="connsiteX2" fmla="*/ 1239896 w 2483278"/>
                  <a:gd name="connsiteY2" fmla="*/ 0 h 2483859"/>
                  <a:gd name="connsiteX3" fmla="*/ 252744 w 2483278"/>
                  <a:gd name="connsiteY3" fmla="*/ 242866 h 2483859"/>
                  <a:gd name="connsiteX4" fmla="*/ 0 w 2483278"/>
                  <a:gd name="connsiteY4" fmla="*/ 1242220 h 2483859"/>
                  <a:gd name="connsiteX5" fmla="*/ 252163 w 2483278"/>
                  <a:gd name="connsiteY5" fmla="*/ 2240993 h 2483859"/>
                  <a:gd name="connsiteX6" fmla="*/ 1239315 w 2483278"/>
                  <a:gd name="connsiteY6" fmla="*/ 2483860 h 2483859"/>
                  <a:gd name="connsiteX7" fmla="*/ 1243963 w 2483278"/>
                  <a:gd name="connsiteY7" fmla="*/ 2483860 h 2483859"/>
                  <a:gd name="connsiteX8" fmla="*/ 2231116 w 2483278"/>
                  <a:gd name="connsiteY8" fmla="*/ 2240993 h 2483859"/>
                  <a:gd name="connsiteX9" fmla="*/ 2483279 w 2483278"/>
                  <a:gd name="connsiteY9" fmla="*/ 1242220 h 2483859"/>
                  <a:gd name="connsiteX10" fmla="*/ 2231116 w 2483278"/>
                  <a:gd name="connsiteY10" fmla="*/ 242866 h 2483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83278" h="2483859">
                    <a:moveTo>
                      <a:pt x="2231697" y="242866"/>
                    </a:moveTo>
                    <a:cubicBezTo>
                      <a:pt x="1990574" y="1162"/>
                      <a:pt x="1543189" y="0"/>
                      <a:pt x="1244544" y="0"/>
                    </a:cubicBezTo>
                    <a:lnTo>
                      <a:pt x="1239896" y="0"/>
                    </a:lnTo>
                    <a:cubicBezTo>
                      <a:pt x="941252" y="0"/>
                      <a:pt x="493867" y="1162"/>
                      <a:pt x="252744" y="242866"/>
                    </a:cubicBezTo>
                    <a:cubicBezTo>
                      <a:pt x="30794" y="465397"/>
                      <a:pt x="0" y="854680"/>
                      <a:pt x="0" y="1242220"/>
                    </a:cubicBezTo>
                    <a:cubicBezTo>
                      <a:pt x="0" y="1629760"/>
                      <a:pt x="30794" y="2019044"/>
                      <a:pt x="252163" y="2240993"/>
                    </a:cubicBezTo>
                    <a:cubicBezTo>
                      <a:pt x="493286" y="2482698"/>
                      <a:pt x="940671" y="2483860"/>
                      <a:pt x="1239315" y="2483860"/>
                    </a:cubicBezTo>
                    <a:lnTo>
                      <a:pt x="1243963" y="2483860"/>
                    </a:lnTo>
                    <a:cubicBezTo>
                      <a:pt x="1542608" y="2483860"/>
                      <a:pt x="1989993" y="2482698"/>
                      <a:pt x="2231116" y="2240993"/>
                    </a:cubicBezTo>
                    <a:cubicBezTo>
                      <a:pt x="2453066" y="2018463"/>
                      <a:pt x="2483279" y="1629760"/>
                      <a:pt x="2483279" y="1242220"/>
                    </a:cubicBezTo>
                    <a:cubicBezTo>
                      <a:pt x="2483279" y="854680"/>
                      <a:pt x="2452485" y="465397"/>
                      <a:pt x="2231116" y="242866"/>
                    </a:cubicBezTo>
                  </a:path>
                </a:pathLst>
              </a:custGeom>
              <a:solidFill>
                <a:schemeClr val="bg1"/>
              </a:solidFill>
              <a:ln w="12700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9" name="Flèche : pentagone 18">
                <a:extLst>
                  <a:ext uri="{FF2B5EF4-FFF2-40B4-BE49-F238E27FC236}">
                    <a16:creationId xmlns:a16="http://schemas.microsoft.com/office/drawing/2014/main" id="{ADE1305B-AC61-660B-186B-2B41903E5EAD}"/>
                  </a:ext>
                </a:extLst>
              </p:cNvPr>
              <p:cNvSpPr/>
              <p:nvPr/>
            </p:nvSpPr>
            <p:spPr>
              <a:xfrm rot="5400000">
                <a:off x="1126067" y="5778354"/>
                <a:ext cx="242394" cy="111919"/>
              </a:xfrm>
              <a:prstGeom prst="homePlate">
                <a:avLst>
                  <a:gd name="adj" fmla="val 92553"/>
                </a:avLst>
              </a:prstGeom>
              <a:no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8B234396-149B-BE44-AE08-E5CF7A0CA44A}"/>
              </a:ext>
            </a:extLst>
          </p:cNvPr>
          <p:cNvGrpSpPr/>
          <p:nvPr/>
        </p:nvGrpSpPr>
        <p:grpSpPr>
          <a:xfrm>
            <a:off x="6104380" y="5628107"/>
            <a:ext cx="4170080" cy="394052"/>
            <a:chOff x="1046446" y="5628107"/>
            <a:chExt cx="4170080" cy="394052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776164A8-819D-A5F7-37E0-B6DD4FC6BBEC}"/>
                </a:ext>
              </a:extLst>
            </p:cNvPr>
            <p:cNvSpPr txBox="1"/>
            <p:nvPr/>
          </p:nvSpPr>
          <p:spPr>
            <a:xfrm>
              <a:off x="1620991" y="5669825"/>
              <a:ext cx="3020990" cy="246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fr-FR" sz="1600">
                  <a:solidFill>
                    <a:schemeClr val="tx2"/>
                  </a:solidFill>
                  <a:latin typeface="+mn-lt"/>
                </a:rPr>
                <a:t>Soufflage</a:t>
              </a:r>
            </a:p>
          </p:txBody>
        </p: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C1FE9B0B-CE8D-2F91-BFB8-973D7EF61BAE}"/>
                </a:ext>
              </a:extLst>
            </p:cNvPr>
            <p:cNvCxnSpPr>
              <a:cxnSpLocks/>
            </p:cNvCxnSpPr>
            <p:nvPr/>
          </p:nvCxnSpPr>
          <p:spPr>
            <a:xfrm>
              <a:off x="1620992" y="6022159"/>
              <a:ext cx="3595534" cy="0"/>
            </a:xfrm>
            <a:prstGeom prst="line">
              <a:avLst/>
            </a:prstGeom>
            <a:ln>
              <a:solidFill>
                <a:srgbClr val="9AC8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09AD8A66-BA43-DEE4-46F0-623E48B70B9F}"/>
                </a:ext>
              </a:extLst>
            </p:cNvPr>
            <p:cNvGrpSpPr/>
            <p:nvPr/>
          </p:nvGrpSpPr>
          <p:grpSpPr>
            <a:xfrm>
              <a:off x="1046446" y="5628107"/>
              <a:ext cx="391544" cy="391544"/>
              <a:chOff x="1051493" y="5637781"/>
              <a:chExt cx="391544" cy="391544"/>
            </a:xfrm>
          </p:grpSpPr>
          <p:sp>
            <p:nvSpPr>
              <p:cNvPr id="37" name="Forme libre : forme 36">
                <a:extLst>
                  <a:ext uri="{FF2B5EF4-FFF2-40B4-BE49-F238E27FC236}">
                    <a16:creationId xmlns:a16="http://schemas.microsoft.com/office/drawing/2014/main" id="{1950725A-2BC7-5F5F-D071-8A2DECC90D7C}"/>
                  </a:ext>
                </a:extLst>
              </p:cNvPr>
              <p:cNvSpPr/>
              <p:nvPr/>
            </p:nvSpPr>
            <p:spPr>
              <a:xfrm>
                <a:off x="1051493" y="5637781"/>
                <a:ext cx="391544" cy="391544"/>
              </a:xfrm>
              <a:custGeom>
                <a:avLst/>
                <a:gdLst>
                  <a:gd name="connsiteX0" fmla="*/ 2231697 w 2483278"/>
                  <a:gd name="connsiteY0" fmla="*/ 242866 h 2483859"/>
                  <a:gd name="connsiteX1" fmla="*/ 1244544 w 2483278"/>
                  <a:gd name="connsiteY1" fmla="*/ 0 h 2483859"/>
                  <a:gd name="connsiteX2" fmla="*/ 1239896 w 2483278"/>
                  <a:gd name="connsiteY2" fmla="*/ 0 h 2483859"/>
                  <a:gd name="connsiteX3" fmla="*/ 252744 w 2483278"/>
                  <a:gd name="connsiteY3" fmla="*/ 242866 h 2483859"/>
                  <a:gd name="connsiteX4" fmla="*/ 0 w 2483278"/>
                  <a:gd name="connsiteY4" fmla="*/ 1242220 h 2483859"/>
                  <a:gd name="connsiteX5" fmla="*/ 252163 w 2483278"/>
                  <a:gd name="connsiteY5" fmla="*/ 2240993 h 2483859"/>
                  <a:gd name="connsiteX6" fmla="*/ 1239315 w 2483278"/>
                  <a:gd name="connsiteY6" fmla="*/ 2483860 h 2483859"/>
                  <a:gd name="connsiteX7" fmla="*/ 1243963 w 2483278"/>
                  <a:gd name="connsiteY7" fmla="*/ 2483860 h 2483859"/>
                  <a:gd name="connsiteX8" fmla="*/ 2231116 w 2483278"/>
                  <a:gd name="connsiteY8" fmla="*/ 2240993 h 2483859"/>
                  <a:gd name="connsiteX9" fmla="*/ 2483279 w 2483278"/>
                  <a:gd name="connsiteY9" fmla="*/ 1242220 h 2483859"/>
                  <a:gd name="connsiteX10" fmla="*/ 2231116 w 2483278"/>
                  <a:gd name="connsiteY10" fmla="*/ 242866 h 2483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83278" h="2483859">
                    <a:moveTo>
                      <a:pt x="2231697" y="242866"/>
                    </a:moveTo>
                    <a:cubicBezTo>
                      <a:pt x="1990574" y="1162"/>
                      <a:pt x="1543189" y="0"/>
                      <a:pt x="1244544" y="0"/>
                    </a:cubicBezTo>
                    <a:lnTo>
                      <a:pt x="1239896" y="0"/>
                    </a:lnTo>
                    <a:cubicBezTo>
                      <a:pt x="941252" y="0"/>
                      <a:pt x="493867" y="1162"/>
                      <a:pt x="252744" y="242866"/>
                    </a:cubicBezTo>
                    <a:cubicBezTo>
                      <a:pt x="30794" y="465397"/>
                      <a:pt x="0" y="854680"/>
                      <a:pt x="0" y="1242220"/>
                    </a:cubicBezTo>
                    <a:cubicBezTo>
                      <a:pt x="0" y="1629760"/>
                      <a:pt x="30794" y="2019044"/>
                      <a:pt x="252163" y="2240993"/>
                    </a:cubicBezTo>
                    <a:cubicBezTo>
                      <a:pt x="493286" y="2482698"/>
                      <a:pt x="940671" y="2483860"/>
                      <a:pt x="1239315" y="2483860"/>
                    </a:cubicBezTo>
                    <a:lnTo>
                      <a:pt x="1243963" y="2483860"/>
                    </a:lnTo>
                    <a:cubicBezTo>
                      <a:pt x="1542608" y="2483860"/>
                      <a:pt x="1989993" y="2482698"/>
                      <a:pt x="2231116" y="2240993"/>
                    </a:cubicBezTo>
                    <a:cubicBezTo>
                      <a:pt x="2453066" y="2018463"/>
                      <a:pt x="2483279" y="1629760"/>
                      <a:pt x="2483279" y="1242220"/>
                    </a:cubicBezTo>
                    <a:cubicBezTo>
                      <a:pt x="2483279" y="854680"/>
                      <a:pt x="2452485" y="465397"/>
                      <a:pt x="2231116" y="242866"/>
                    </a:cubicBezTo>
                  </a:path>
                </a:pathLst>
              </a:custGeom>
              <a:solidFill>
                <a:schemeClr val="bg1"/>
              </a:solidFill>
              <a:ln w="12700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9" name="Flèche : pentagone 38">
                <a:extLst>
                  <a:ext uri="{FF2B5EF4-FFF2-40B4-BE49-F238E27FC236}">
                    <a16:creationId xmlns:a16="http://schemas.microsoft.com/office/drawing/2014/main" id="{978A4CE1-627E-85B9-3947-B378AD9A6B6A}"/>
                  </a:ext>
                </a:extLst>
              </p:cNvPr>
              <p:cNvSpPr/>
              <p:nvPr/>
            </p:nvSpPr>
            <p:spPr>
              <a:xfrm rot="5400000">
                <a:off x="1126067" y="5778354"/>
                <a:ext cx="242394" cy="111919"/>
              </a:xfrm>
              <a:prstGeom prst="homePlate">
                <a:avLst>
                  <a:gd name="adj" fmla="val 92553"/>
                </a:avLst>
              </a:prstGeom>
              <a:no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0555A55C-49EA-ADF4-FFBD-E07BFD84ED05}"/>
              </a:ext>
            </a:extLst>
          </p:cNvPr>
          <p:cNvGrpSpPr/>
          <p:nvPr/>
        </p:nvGrpSpPr>
        <p:grpSpPr>
          <a:xfrm>
            <a:off x="11025470" y="5628107"/>
            <a:ext cx="4170080" cy="394052"/>
            <a:chOff x="1046446" y="5628107"/>
            <a:chExt cx="4170080" cy="394052"/>
          </a:xfrm>
        </p:grpSpPr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7CF20199-2C98-4FCE-34F4-B1BFAB66635B}"/>
                </a:ext>
              </a:extLst>
            </p:cNvPr>
            <p:cNvSpPr txBox="1"/>
            <p:nvPr/>
          </p:nvSpPr>
          <p:spPr>
            <a:xfrm>
              <a:off x="1620991" y="5669825"/>
              <a:ext cx="3020990" cy="246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fr-FR" sz="1600">
                  <a:solidFill>
                    <a:schemeClr val="tx2"/>
                  </a:solidFill>
                  <a:latin typeface="+mn-lt"/>
                </a:rPr>
                <a:t>Soufflage</a:t>
              </a:r>
            </a:p>
          </p:txBody>
        </p:sp>
        <p:cxnSp>
          <p:nvCxnSpPr>
            <p:cNvPr id="43" name="Connecteur droit 42">
              <a:extLst>
                <a:ext uri="{FF2B5EF4-FFF2-40B4-BE49-F238E27FC236}">
                  <a16:creationId xmlns:a16="http://schemas.microsoft.com/office/drawing/2014/main" id="{02A9B1F9-348E-C6B2-B8E6-30B767FA284F}"/>
                </a:ext>
              </a:extLst>
            </p:cNvPr>
            <p:cNvCxnSpPr>
              <a:cxnSpLocks/>
            </p:cNvCxnSpPr>
            <p:nvPr/>
          </p:nvCxnSpPr>
          <p:spPr>
            <a:xfrm>
              <a:off x="1620992" y="6022159"/>
              <a:ext cx="3595534" cy="0"/>
            </a:xfrm>
            <a:prstGeom prst="line">
              <a:avLst/>
            </a:prstGeom>
            <a:ln>
              <a:solidFill>
                <a:srgbClr val="9AC8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6C2680A4-0E4D-9D3B-C4FF-AE3FEE48CB30}"/>
                </a:ext>
              </a:extLst>
            </p:cNvPr>
            <p:cNvGrpSpPr/>
            <p:nvPr/>
          </p:nvGrpSpPr>
          <p:grpSpPr>
            <a:xfrm>
              <a:off x="1046446" y="5628107"/>
              <a:ext cx="391544" cy="391544"/>
              <a:chOff x="1051493" y="5637781"/>
              <a:chExt cx="391544" cy="391544"/>
            </a:xfrm>
          </p:grpSpPr>
          <p:sp>
            <p:nvSpPr>
              <p:cNvPr id="48" name="Forme libre : forme 47">
                <a:extLst>
                  <a:ext uri="{FF2B5EF4-FFF2-40B4-BE49-F238E27FC236}">
                    <a16:creationId xmlns:a16="http://schemas.microsoft.com/office/drawing/2014/main" id="{D5157F18-1EBA-8095-59EE-E9528DBB63D3}"/>
                  </a:ext>
                </a:extLst>
              </p:cNvPr>
              <p:cNvSpPr/>
              <p:nvPr/>
            </p:nvSpPr>
            <p:spPr>
              <a:xfrm>
                <a:off x="1051493" y="5637781"/>
                <a:ext cx="391544" cy="391544"/>
              </a:xfrm>
              <a:custGeom>
                <a:avLst/>
                <a:gdLst>
                  <a:gd name="connsiteX0" fmla="*/ 2231697 w 2483278"/>
                  <a:gd name="connsiteY0" fmla="*/ 242866 h 2483859"/>
                  <a:gd name="connsiteX1" fmla="*/ 1244544 w 2483278"/>
                  <a:gd name="connsiteY1" fmla="*/ 0 h 2483859"/>
                  <a:gd name="connsiteX2" fmla="*/ 1239896 w 2483278"/>
                  <a:gd name="connsiteY2" fmla="*/ 0 h 2483859"/>
                  <a:gd name="connsiteX3" fmla="*/ 252744 w 2483278"/>
                  <a:gd name="connsiteY3" fmla="*/ 242866 h 2483859"/>
                  <a:gd name="connsiteX4" fmla="*/ 0 w 2483278"/>
                  <a:gd name="connsiteY4" fmla="*/ 1242220 h 2483859"/>
                  <a:gd name="connsiteX5" fmla="*/ 252163 w 2483278"/>
                  <a:gd name="connsiteY5" fmla="*/ 2240993 h 2483859"/>
                  <a:gd name="connsiteX6" fmla="*/ 1239315 w 2483278"/>
                  <a:gd name="connsiteY6" fmla="*/ 2483860 h 2483859"/>
                  <a:gd name="connsiteX7" fmla="*/ 1243963 w 2483278"/>
                  <a:gd name="connsiteY7" fmla="*/ 2483860 h 2483859"/>
                  <a:gd name="connsiteX8" fmla="*/ 2231116 w 2483278"/>
                  <a:gd name="connsiteY8" fmla="*/ 2240993 h 2483859"/>
                  <a:gd name="connsiteX9" fmla="*/ 2483279 w 2483278"/>
                  <a:gd name="connsiteY9" fmla="*/ 1242220 h 2483859"/>
                  <a:gd name="connsiteX10" fmla="*/ 2231116 w 2483278"/>
                  <a:gd name="connsiteY10" fmla="*/ 242866 h 2483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83278" h="2483859">
                    <a:moveTo>
                      <a:pt x="2231697" y="242866"/>
                    </a:moveTo>
                    <a:cubicBezTo>
                      <a:pt x="1990574" y="1162"/>
                      <a:pt x="1543189" y="0"/>
                      <a:pt x="1244544" y="0"/>
                    </a:cubicBezTo>
                    <a:lnTo>
                      <a:pt x="1239896" y="0"/>
                    </a:lnTo>
                    <a:cubicBezTo>
                      <a:pt x="941252" y="0"/>
                      <a:pt x="493867" y="1162"/>
                      <a:pt x="252744" y="242866"/>
                    </a:cubicBezTo>
                    <a:cubicBezTo>
                      <a:pt x="30794" y="465397"/>
                      <a:pt x="0" y="854680"/>
                      <a:pt x="0" y="1242220"/>
                    </a:cubicBezTo>
                    <a:cubicBezTo>
                      <a:pt x="0" y="1629760"/>
                      <a:pt x="30794" y="2019044"/>
                      <a:pt x="252163" y="2240993"/>
                    </a:cubicBezTo>
                    <a:cubicBezTo>
                      <a:pt x="493286" y="2482698"/>
                      <a:pt x="940671" y="2483860"/>
                      <a:pt x="1239315" y="2483860"/>
                    </a:cubicBezTo>
                    <a:lnTo>
                      <a:pt x="1243963" y="2483860"/>
                    </a:lnTo>
                    <a:cubicBezTo>
                      <a:pt x="1542608" y="2483860"/>
                      <a:pt x="1989993" y="2482698"/>
                      <a:pt x="2231116" y="2240993"/>
                    </a:cubicBezTo>
                    <a:cubicBezTo>
                      <a:pt x="2453066" y="2018463"/>
                      <a:pt x="2483279" y="1629760"/>
                      <a:pt x="2483279" y="1242220"/>
                    </a:cubicBezTo>
                    <a:cubicBezTo>
                      <a:pt x="2483279" y="854680"/>
                      <a:pt x="2452485" y="465397"/>
                      <a:pt x="2231116" y="242866"/>
                    </a:cubicBezTo>
                  </a:path>
                </a:pathLst>
              </a:custGeom>
              <a:solidFill>
                <a:schemeClr val="bg1"/>
              </a:solidFill>
              <a:ln w="12700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9" name="Flèche : pentagone 48">
                <a:extLst>
                  <a:ext uri="{FF2B5EF4-FFF2-40B4-BE49-F238E27FC236}">
                    <a16:creationId xmlns:a16="http://schemas.microsoft.com/office/drawing/2014/main" id="{0A3519FB-D02D-9071-B3D4-FD8463634BF4}"/>
                  </a:ext>
                </a:extLst>
              </p:cNvPr>
              <p:cNvSpPr/>
              <p:nvPr/>
            </p:nvSpPr>
            <p:spPr>
              <a:xfrm rot="5400000">
                <a:off x="1126067" y="5778354"/>
                <a:ext cx="242394" cy="111919"/>
              </a:xfrm>
              <a:prstGeom prst="homePlate">
                <a:avLst>
                  <a:gd name="adj" fmla="val 92553"/>
                </a:avLst>
              </a:prstGeom>
              <a:no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89107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1A046-9604-2597-3EA0-E59E2F63C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346511DA-0D19-4DCA-1043-E10F9171B60B}"/>
              </a:ext>
            </a:extLst>
          </p:cNvPr>
          <p:cNvSpPr txBox="1"/>
          <p:nvPr/>
        </p:nvSpPr>
        <p:spPr>
          <a:xfrm>
            <a:off x="1620991" y="6512929"/>
            <a:ext cx="5884708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1 à 3 rangées de buses de 40 mm de diamètre intérieur.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De 3 à 10 buses par rangée.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Fixation non apparente par Clips F3 dans le plénum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Finition en aluminium peint, blanc</a:t>
            </a:r>
            <a:br>
              <a:rPr lang="fr-FR" sz="1600">
                <a:solidFill>
                  <a:schemeClr val="tx2"/>
                </a:solidFill>
                <a:latin typeface="+mn-lt"/>
              </a:rPr>
            </a:br>
            <a:r>
              <a:rPr lang="fr-FR" sz="1600">
                <a:solidFill>
                  <a:schemeClr val="tx2"/>
                </a:solidFill>
                <a:latin typeface="+mn-lt"/>
              </a:rPr>
              <a:t>RAL9003 MAT 30%.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Plenum simple ou isolé 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C9357EE5-9E3D-798D-9153-1F1C63A47B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3636063" y="-4900177"/>
            <a:ext cx="8336935" cy="833235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B35E195-AF60-C0F8-5D24-58CBC57E1D53}"/>
              </a:ext>
            </a:extLst>
          </p:cNvPr>
          <p:cNvSpPr/>
          <p:nvPr/>
        </p:nvSpPr>
        <p:spPr>
          <a:xfrm rot="16200000">
            <a:off x="2359164" y="-2649999"/>
            <a:ext cx="952316" cy="7029356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8968A00-0C5B-EB4F-6809-E9081D3FBD36}"/>
              </a:ext>
            </a:extLst>
          </p:cNvPr>
          <p:cNvSpPr txBox="1"/>
          <p:nvPr/>
        </p:nvSpPr>
        <p:spPr>
          <a:xfrm>
            <a:off x="938789" y="607869"/>
            <a:ext cx="5208011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3800">
                <a:solidFill>
                  <a:schemeClr val="bg1"/>
                </a:solidFill>
                <a:latin typeface="Arial Black" panose="020B0A04020102020204" pitchFamily="34" charset="0"/>
              </a:rPr>
              <a:t>Diffuseurs à buses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7F17A41-3FF3-AAE3-CF60-C94F44A04A08}"/>
              </a:ext>
            </a:extLst>
          </p:cNvPr>
          <p:cNvSpPr txBox="1"/>
          <p:nvPr/>
        </p:nvSpPr>
        <p:spPr>
          <a:xfrm>
            <a:off x="1620992" y="4887485"/>
            <a:ext cx="5884708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Design moderne,</a:t>
            </a:r>
            <a:br>
              <a:rPr lang="fr-FR" sz="1800">
                <a:solidFill>
                  <a:schemeClr val="tx2"/>
                </a:solidFill>
                <a:latin typeface="+mj-lt"/>
              </a:rPr>
            </a:br>
            <a:r>
              <a:rPr lang="fr-FR" sz="1800">
                <a:solidFill>
                  <a:schemeClr val="tx2"/>
                </a:solidFill>
                <a:latin typeface="+mj-lt"/>
              </a:rPr>
              <a:t>traitement de grands volumes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0D43A0C-87B4-BACE-562C-8FF17F693A95}"/>
              </a:ext>
            </a:extLst>
          </p:cNvPr>
          <p:cNvSpPr txBox="1"/>
          <p:nvPr/>
        </p:nvSpPr>
        <p:spPr>
          <a:xfrm>
            <a:off x="1620991" y="6152423"/>
            <a:ext cx="527178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Installation murale ou au plafond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EF7BC379-87E1-B4A3-2415-75A3712858A2}"/>
              </a:ext>
            </a:extLst>
          </p:cNvPr>
          <p:cNvCxnSpPr>
            <a:cxnSpLocks/>
          </p:cNvCxnSpPr>
          <p:nvPr/>
        </p:nvCxnSpPr>
        <p:spPr>
          <a:xfrm>
            <a:off x="1620992" y="6487529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C49544B7-68BF-8D08-9F9D-C34AB054F9AF}"/>
              </a:ext>
            </a:extLst>
          </p:cNvPr>
          <p:cNvCxnSpPr>
            <a:cxnSpLocks/>
          </p:cNvCxnSpPr>
          <p:nvPr/>
        </p:nvCxnSpPr>
        <p:spPr>
          <a:xfrm>
            <a:off x="1008063" y="5567363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2AF33D13-153A-B4F4-C4AC-E3F6ADD5927D}"/>
              </a:ext>
            </a:extLst>
          </p:cNvPr>
          <p:cNvSpPr/>
          <p:nvPr/>
        </p:nvSpPr>
        <p:spPr>
          <a:xfrm>
            <a:off x="1008063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9FE43446-4F81-6D40-F47B-CB6CD3BE9A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8766" y="4995503"/>
            <a:ext cx="311409" cy="338517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4C165FD9-3DB8-8767-227F-985484EDFB89}"/>
              </a:ext>
            </a:extLst>
          </p:cNvPr>
          <p:cNvSpPr/>
          <p:nvPr/>
        </p:nvSpPr>
        <p:spPr>
          <a:xfrm>
            <a:off x="8694738" y="4014452"/>
            <a:ext cx="6497637" cy="617759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AC190 pour conduit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9C15436-DF08-941E-308A-A8BBBB6C0269}"/>
              </a:ext>
            </a:extLst>
          </p:cNvPr>
          <p:cNvSpPr txBox="1"/>
          <p:nvPr/>
        </p:nvSpPr>
        <p:spPr>
          <a:xfrm>
            <a:off x="9307667" y="4887485"/>
            <a:ext cx="5884708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Installation facile,</a:t>
            </a:r>
            <a:br>
              <a:rPr lang="fr-FR" sz="1800">
                <a:solidFill>
                  <a:schemeClr val="tx2"/>
                </a:solidFill>
                <a:latin typeface="+mj-lt"/>
              </a:rPr>
            </a:br>
            <a:r>
              <a:rPr lang="fr-FR" sz="1800">
                <a:solidFill>
                  <a:schemeClr val="tx2"/>
                </a:solidFill>
                <a:latin typeface="+mj-lt"/>
              </a:rPr>
              <a:t>traitement de grands volumes</a:t>
            </a:r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8EFEF529-E652-7903-E1F2-3C94BFBD6EDB}"/>
              </a:ext>
            </a:extLst>
          </p:cNvPr>
          <p:cNvCxnSpPr>
            <a:cxnSpLocks/>
          </p:cNvCxnSpPr>
          <p:nvPr/>
        </p:nvCxnSpPr>
        <p:spPr>
          <a:xfrm>
            <a:off x="8694738" y="5567363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orme libre : forme 43">
            <a:extLst>
              <a:ext uri="{FF2B5EF4-FFF2-40B4-BE49-F238E27FC236}">
                <a16:creationId xmlns:a16="http://schemas.microsoft.com/office/drawing/2014/main" id="{6ACC3170-95E8-3E3F-C88A-7BF1D0351D94}"/>
              </a:ext>
            </a:extLst>
          </p:cNvPr>
          <p:cNvSpPr/>
          <p:nvPr/>
        </p:nvSpPr>
        <p:spPr>
          <a:xfrm>
            <a:off x="8694738" y="4930329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47" name="Graphique 46">
            <a:extLst>
              <a:ext uri="{FF2B5EF4-FFF2-40B4-BE49-F238E27FC236}">
                <a16:creationId xmlns:a16="http://schemas.microsoft.com/office/drawing/2014/main" id="{860EC297-36B0-F0B7-203F-120ADF56B8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75441" y="4995503"/>
            <a:ext cx="311409" cy="338517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B3C624D-4693-FD40-71CB-7FE868B0E7CE}"/>
              </a:ext>
            </a:extLst>
          </p:cNvPr>
          <p:cNvSpPr/>
          <p:nvPr/>
        </p:nvSpPr>
        <p:spPr>
          <a:xfrm>
            <a:off x="1050530" y="4014452"/>
            <a:ext cx="6497637" cy="617759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AC190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7AE85E1-04D1-3FF3-B750-5296679040EF}"/>
              </a:ext>
            </a:extLst>
          </p:cNvPr>
          <p:cNvSpPr txBox="1"/>
          <p:nvPr/>
        </p:nvSpPr>
        <p:spPr>
          <a:xfrm>
            <a:off x="9307667" y="6512929"/>
            <a:ext cx="5867246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1 à 2 rangées de buses de 40 mm de diamètre intérieur.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De 3 à 10 buses par rangée.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Fixation par vis dans l’encadrement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Finition en aluminium peint RAL 9006 30%.</a:t>
            </a:r>
          </a:p>
        </p:txBody>
      </p:sp>
      <p:pic>
        <p:nvPicPr>
          <p:cNvPr id="3" name="Image 2" descr="Une image contenant léger&#10;&#10;Le contenu généré par l’IA peut être incorrect.">
            <a:extLst>
              <a:ext uri="{FF2B5EF4-FFF2-40B4-BE49-F238E27FC236}">
                <a16:creationId xmlns:a16="http://schemas.microsoft.com/office/drawing/2014/main" id="{4FC1F1BB-2E10-E054-2376-0821C3ABBF7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5922" b="27906"/>
          <a:stretch>
            <a:fillRect/>
          </a:stretch>
        </p:blipFill>
        <p:spPr>
          <a:xfrm>
            <a:off x="2206228" y="2298139"/>
            <a:ext cx="4186240" cy="1102249"/>
          </a:xfrm>
          <a:prstGeom prst="rect">
            <a:avLst/>
          </a:prstGeom>
        </p:spPr>
      </p:pic>
      <p:pic>
        <p:nvPicPr>
          <p:cNvPr id="18" name="Image 17" descr="Une image contenant haut-parleur, levier&#10;&#10;Le contenu généré par l’IA peut être incorrect.">
            <a:extLst>
              <a:ext uri="{FF2B5EF4-FFF2-40B4-BE49-F238E27FC236}">
                <a16:creationId xmlns:a16="http://schemas.microsoft.com/office/drawing/2014/main" id="{56AD389C-E381-0108-673A-2FA4896F5D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120000">
            <a:off x="10084126" y="1756141"/>
            <a:ext cx="3362801" cy="1845314"/>
          </a:xfrm>
          <a:prstGeom prst="rect">
            <a:avLst/>
          </a:prstGeom>
        </p:spPr>
      </p:pic>
      <p:pic>
        <p:nvPicPr>
          <p:cNvPr id="2" name="Image 1">
            <a:hlinkClick r:id="rId6" action="ppaction://hlinksldjump"/>
            <a:extLst>
              <a:ext uri="{FF2B5EF4-FFF2-40B4-BE49-F238E27FC236}">
                <a16:creationId xmlns:a16="http://schemas.microsoft.com/office/drawing/2014/main" id="{3F7305B3-83A3-0E20-605F-C16E7DA952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7574" y="8185793"/>
            <a:ext cx="499915" cy="499915"/>
          </a:xfrm>
          <a:prstGeom prst="rect">
            <a:avLst/>
          </a:prstGeom>
        </p:spPr>
      </p:pic>
      <p:pic>
        <p:nvPicPr>
          <p:cNvPr id="4" name="Image 3">
            <a:hlinkClick r:id="rId8" action="ppaction://hlinksldjump"/>
            <a:extLst>
              <a:ext uri="{FF2B5EF4-FFF2-40B4-BE49-F238E27FC236}">
                <a16:creationId xmlns:a16="http://schemas.microsoft.com/office/drawing/2014/main" id="{43554FB5-DB62-9E38-B780-5B516B8031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49467" y="8184999"/>
            <a:ext cx="499915" cy="499915"/>
          </a:xfrm>
          <a:prstGeom prst="rect">
            <a:avLst/>
          </a:prstGeom>
        </p:spPr>
      </p:pic>
      <p:pic>
        <p:nvPicPr>
          <p:cNvPr id="6" name="Image 5">
            <a:hlinkClick r:id="rId10" action="ppaction://hlinksldjump"/>
            <a:extLst>
              <a:ext uri="{FF2B5EF4-FFF2-40B4-BE49-F238E27FC236}">
                <a16:creationId xmlns:a16="http://schemas.microsoft.com/office/drawing/2014/main" id="{7D759E9E-A0DA-5664-0212-19C9588369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7231360" y="8185793"/>
            <a:ext cx="499915" cy="499915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1281D55-B672-33E8-5561-78B83FEC6E2D}"/>
              </a:ext>
            </a:extLst>
          </p:cNvPr>
          <p:cNvGrpSpPr/>
          <p:nvPr/>
        </p:nvGrpSpPr>
        <p:grpSpPr>
          <a:xfrm>
            <a:off x="1008063" y="5655921"/>
            <a:ext cx="6480175" cy="394052"/>
            <a:chOff x="1046446" y="5628107"/>
            <a:chExt cx="6480175" cy="394052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CDD7A3F-9A92-8363-B7D0-CB330BD42228}"/>
                </a:ext>
              </a:extLst>
            </p:cNvPr>
            <p:cNvSpPr txBox="1"/>
            <p:nvPr/>
          </p:nvSpPr>
          <p:spPr>
            <a:xfrm>
              <a:off x="1620991" y="5669825"/>
              <a:ext cx="3020990" cy="246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fr-FR" sz="1600">
                  <a:solidFill>
                    <a:schemeClr val="tx2"/>
                  </a:solidFill>
                  <a:latin typeface="+mn-lt"/>
                </a:rPr>
                <a:t>Soufflage</a:t>
              </a:r>
            </a:p>
          </p:txBody>
        </p: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AD95226C-195E-C77B-9896-42D58ED6B4F7}"/>
                </a:ext>
              </a:extLst>
            </p:cNvPr>
            <p:cNvCxnSpPr>
              <a:cxnSpLocks/>
            </p:cNvCxnSpPr>
            <p:nvPr/>
          </p:nvCxnSpPr>
          <p:spPr>
            <a:xfrm>
              <a:off x="1620992" y="6022159"/>
              <a:ext cx="5905629" cy="0"/>
            </a:xfrm>
            <a:prstGeom prst="line">
              <a:avLst/>
            </a:prstGeom>
            <a:ln>
              <a:solidFill>
                <a:srgbClr val="9AC8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87FCC51E-3E9B-4A5A-E6CD-9A218447E2F2}"/>
                </a:ext>
              </a:extLst>
            </p:cNvPr>
            <p:cNvGrpSpPr/>
            <p:nvPr/>
          </p:nvGrpSpPr>
          <p:grpSpPr>
            <a:xfrm>
              <a:off x="1046446" y="5628107"/>
              <a:ext cx="391544" cy="391544"/>
              <a:chOff x="1051493" y="5637781"/>
              <a:chExt cx="391544" cy="391544"/>
            </a:xfrm>
          </p:grpSpPr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79684226-80E7-ECA1-349B-763B648DAD78}"/>
                  </a:ext>
                </a:extLst>
              </p:cNvPr>
              <p:cNvSpPr/>
              <p:nvPr/>
            </p:nvSpPr>
            <p:spPr>
              <a:xfrm>
                <a:off x="1051493" y="5637781"/>
                <a:ext cx="391544" cy="391544"/>
              </a:xfrm>
              <a:custGeom>
                <a:avLst/>
                <a:gdLst>
                  <a:gd name="connsiteX0" fmla="*/ 2231697 w 2483278"/>
                  <a:gd name="connsiteY0" fmla="*/ 242866 h 2483859"/>
                  <a:gd name="connsiteX1" fmla="*/ 1244544 w 2483278"/>
                  <a:gd name="connsiteY1" fmla="*/ 0 h 2483859"/>
                  <a:gd name="connsiteX2" fmla="*/ 1239896 w 2483278"/>
                  <a:gd name="connsiteY2" fmla="*/ 0 h 2483859"/>
                  <a:gd name="connsiteX3" fmla="*/ 252744 w 2483278"/>
                  <a:gd name="connsiteY3" fmla="*/ 242866 h 2483859"/>
                  <a:gd name="connsiteX4" fmla="*/ 0 w 2483278"/>
                  <a:gd name="connsiteY4" fmla="*/ 1242220 h 2483859"/>
                  <a:gd name="connsiteX5" fmla="*/ 252163 w 2483278"/>
                  <a:gd name="connsiteY5" fmla="*/ 2240993 h 2483859"/>
                  <a:gd name="connsiteX6" fmla="*/ 1239315 w 2483278"/>
                  <a:gd name="connsiteY6" fmla="*/ 2483860 h 2483859"/>
                  <a:gd name="connsiteX7" fmla="*/ 1243963 w 2483278"/>
                  <a:gd name="connsiteY7" fmla="*/ 2483860 h 2483859"/>
                  <a:gd name="connsiteX8" fmla="*/ 2231116 w 2483278"/>
                  <a:gd name="connsiteY8" fmla="*/ 2240993 h 2483859"/>
                  <a:gd name="connsiteX9" fmla="*/ 2483279 w 2483278"/>
                  <a:gd name="connsiteY9" fmla="*/ 1242220 h 2483859"/>
                  <a:gd name="connsiteX10" fmla="*/ 2231116 w 2483278"/>
                  <a:gd name="connsiteY10" fmla="*/ 242866 h 2483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83278" h="2483859">
                    <a:moveTo>
                      <a:pt x="2231697" y="242866"/>
                    </a:moveTo>
                    <a:cubicBezTo>
                      <a:pt x="1990574" y="1162"/>
                      <a:pt x="1543189" y="0"/>
                      <a:pt x="1244544" y="0"/>
                    </a:cubicBezTo>
                    <a:lnTo>
                      <a:pt x="1239896" y="0"/>
                    </a:lnTo>
                    <a:cubicBezTo>
                      <a:pt x="941252" y="0"/>
                      <a:pt x="493867" y="1162"/>
                      <a:pt x="252744" y="242866"/>
                    </a:cubicBezTo>
                    <a:cubicBezTo>
                      <a:pt x="30794" y="465397"/>
                      <a:pt x="0" y="854680"/>
                      <a:pt x="0" y="1242220"/>
                    </a:cubicBezTo>
                    <a:cubicBezTo>
                      <a:pt x="0" y="1629760"/>
                      <a:pt x="30794" y="2019044"/>
                      <a:pt x="252163" y="2240993"/>
                    </a:cubicBezTo>
                    <a:cubicBezTo>
                      <a:pt x="493286" y="2482698"/>
                      <a:pt x="940671" y="2483860"/>
                      <a:pt x="1239315" y="2483860"/>
                    </a:cubicBezTo>
                    <a:lnTo>
                      <a:pt x="1243963" y="2483860"/>
                    </a:lnTo>
                    <a:cubicBezTo>
                      <a:pt x="1542608" y="2483860"/>
                      <a:pt x="1989993" y="2482698"/>
                      <a:pt x="2231116" y="2240993"/>
                    </a:cubicBezTo>
                    <a:cubicBezTo>
                      <a:pt x="2453066" y="2018463"/>
                      <a:pt x="2483279" y="1629760"/>
                      <a:pt x="2483279" y="1242220"/>
                    </a:cubicBezTo>
                    <a:cubicBezTo>
                      <a:pt x="2483279" y="854680"/>
                      <a:pt x="2452485" y="465397"/>
                      <a:pt x="2231116" y="242866"/>
                    </a:cubicBezTo>
                  </a:path>
                </a:pathLst>
              </a:custGeom>
              <a:solidFill>
                <a:schemeClr val="bg1"/>
              </a:solidFill>
              <a:ln w="12700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0" name="Flèche : pentagone 19">
                <a:extLst>
                  <a:ext uri="{FF2B5EF4-FFF2-40B4-BE49-F238E27FC236}">
                    <a16:creationId xmlns:a16="http://schemas.microsoft.com/office/drawing/2014/main" id="{89D7A0DC-C522-CD6C-A390-C1E272B49AFB}"/>
                  </a:ext>
                </a:extLst>
              </p:cNvPr>
              <p:cNvSpPr/>
              <p:nvPr/>
            </p:nvSpPr>
            <p:spPr>
              <a:xfrm rot="5400000">
                <a:off x="1126067" y="5778354"/>
                <a:ext cx="242394" cy="111919"/>
              </a:xfrm>
              <a:prstGeom prst="homePlate">
                <a:avLst>
                  <a:gd name="adj" fmla="val 92553"/>
                </a:avLst>
              </a:prstGeom>
              <a:no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706FF710-FE80-2057-5E98-123A08C108C1}"/>
              </a:ext>
            </a:extLst>
          </p:cNvPr>
          <p:cNvGrpSpPr/>
          <p:nvPr/>
        </p:nvGrpSpPr>
        <p:grpSpPr>
          <a:xfrm>
            <a:off x="8694738" y="5655921"/>
            <a:ext cx="4170080" cy="394052"/>
            <a:chOff x="1046446" y="5628107"/>
            <a:chExt cx="4170080" cy="394052"/>
          </a:xfrm>
        </p:grpSpPr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2522945F-9F8F-D624-1D76-393F3E852514}"/>
                </a:ext>
              </a:extLst>
            </p:cNvPr>
            <p:cNvSpPr txBox="1"/>
            <p:nvPr/>
          </p:nvSpPr>
          <p:spPr>
            <a:xfrm>
              <a:off x="1620991" y="5669825"/>
              <a:ext cx="3020990" cy="246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fr-FR" sz="1600">
                  <a:solidFill>
                    <a:schemeClr val="tx2"/>
                  </a:solidFill>
                  <a:latin typeface="+mn-lt"/>
                </a:rPr>
                <a:t>Soufflage</a:t>
              </a:r>
            </a:p>
          </p:txBody>
        </p: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191B2CB3-7CA0-91CC-F70E-E013DDA004DC}"/>
                </a:ext>
              </a:extLst>
            </p:cNvPr>
            <p:cNvCxnSpPr>
              <a:cxnSpLocks/>
            </p:cNvCxnSpPr>
            <p:nvPr/>
          </p:nvCxnSpPr>
          <p:spPr>
            <a:xfrm>
              <a:off x="1620992" y="6022159"/>
              <a:ext cx="3595534" cy="0"/>
            </a:xfrm>
            <a:prstGeom prst="line">
              <a:avLst/>
            </a:prstGeom>
            <a:ln>
              <a:solidFill>
                <a:srgbClr val="9AC8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9E5270A9-8C4F-604D-3BC8-080313292F65}"/>
                </a:ext>
              </a:extLst>
            </p:cNvPr>
            <p:cNvGrpSpPr/>
            <p:nvPr/>
          </p:nvGrpSpPr>
          <p:grpSpPr>
            <a:xfrm>
              <a:off x="1046446" y="5628107"/>
              <a:ext cx="391544" cy="391544"/>
              <a:chOff x="1051493" y="5637781"/>
              <a:chExt cx="391544" cy="391544"/>
            </a:xfrm>
          </p:grpSpPr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1E53C569-31A0-98A5-6A5E-6F452A6422D2}"/>
                  </a:ext>
                </a:extLst>
              </p:cNvPr>
              <p:cNvSpPr/>
              <p:nvPr/>
            </p:nvSpPr>
            <p:spPr>
              <a:xfrm>
                <a:off x="1051493" y="5637781"/>
                <a:ext cx="391544" cy="391544"/>
              </a:xfrm>
              <a:custGeom>
                <a:avLst/>
                <a:gdLst>
                  <a:gd name="connsiteX0" fmla="*/ 2231697 w 2483278"/>
                  <a:gd name="connsiteY0" fmla="*/ 242866 h 2483859"/>
                  <a:gd name="connsiteX1" fmla="*/ 1244544 w 2483278"/>
                  <a:gd name="connsiteY1" fmla="*/ 0 h 2483859"/>
                  <a:gd name="connsiteX2" fmla="*/ 1239896 w 2483278"/>
                  <a:gd name="connsiteY2" fmla="*/ 0 h 2483859"/>
                  <a:gd name="connsiteX3" fmla="*/ 252744 w 2483278"/>
                  <a:gd name="connsiteY3" fmla="*/ 242866 h 2483859"/>
                  <a:gd name="connsiteX4" fmla="*/ 0 w 2483278"/>
                  <a:gd name="connsiteY4" fmla="*/ 1242220 h 2483859"/>
                  <a:gd name="connsiteX5" fmla="*/ 252163 w 2483278"/>
                  <a:gd name="connsiteY5" fmla="*/ 2240993 h 2483859"/>
                  <a:gd name="connsiteX6" fmla="*/ 1239315 w 2483278"/>
                  <a:gd name="connsiteY6" fmla="*/ 2483860 h 2483859"/>
                  <a:gd name="connsiteX7" fmla="*/ 1243963 w 2483278"/>
                  <a:gd name="connsiteY7" fmla="*/ 2483860 h 2483859"/>
                  <a:gd name="connsiteX8" fmla="*/ 2231116 w 2483278"/>
                  <a:gd name="connsiteY8" fmla="*/ 2240993 h 2483859"/>
                  <a:gd name="connsiteX9" fmla="*/ 2483279 w 2483278"/>
                  <a:gd name="connsiteY9" fmla="*/ 1242220 h 2483859"/>
                  <a:gd name="connsiteX10" fmla="*/ 2231116 w 2483278"/>
                  <a:gd name="connsiteY10" fmla="*/ 242866 h 2483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83278" h="2483859">
                    <a:moveTo>
                      <a:pt x="2231697" y="242866"/>
                    </a:moveTo>
                    <a:cubicBezTo>
                      <a:pt x="1990574" y="1162"/>
                      <a:pt x="1543189" y="0"/>
                      <a:pt x="1244544" y="0"/>
                    </a:cubicBezTo>
                    <a:lnTo>
                      <a:pt x="1239896" y="0"/>
                    </a:lnTo>
                    <a:cubicBezTo>
                      <a:pt x="941252" y="0"/>
                      <a:pt x="493867" y="1162"/>
                      <a:pt x="252744" y="242866"/>
                    </a:cubicBezTo>
                    <a:cubicBezTo>
                      <a:pt x="30794" y="465397"/>
                      <a:pt x="0" y="854680"/>
                      <a:pt x="0" y="1242220"/>
                    </a:cubicBezTo>
                    <a:cubicBezTo>
                      <a:pt x="0" y="1629760"/>
                      <a:pt x="30794" y="2019044"/>
                      <a:pt x="252163" y="2240993"/>
                    </a:cubicBezTo>
                    <a:cubicBezTo>
                      <a:pt x="493286" y="2482698"/>
                      <a:pt x="940671" y="2483860"/>
                      <a:pt x="1239315" y="2483860"/>
                    </a:cubicBezTo>
                    <a:lnTo>
                      <a:pt x="1243963" y="2483860"/>
                    </a:lnTo>
                    <a:cubicBezTo>
                      <a:pt x="1542608" y="2483860"/>
                      <a:pt x="1989993" y="2482698"/>
                      <a:pt x="2231116" y="2240993"/>
                    </a:cubicBezTo>
                    <a:cubicBezTo>
                      <a:pt x="2453066" y="2018463"/>
                      <a:pt x="2483279" y="1629760"/>
                      <a:pt x="2483279" y="1242220"/>
                    </a:cubicBezTo>
                    <a:cubicBezTo>
                      <a:pt x="2483279" y="854680"/>
                      <a:pt x="2452485" y="465397"/>
                      <a:pt x="2231116" y="242866"/>
                    </a:cubicBezTo>
                  </a:path>
                </a:pathLst>
              </a:custGeom>
              <a:solidFill>
                <a:schemeClr val="bg1"/>
              </a:solidFill>
              <a:ln w="12700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1" name="Flèche : pentagone 30">
                <a:extLst>
                  <a:ext uri="{FF2B5EF4-FFF2-40B4-BE49-F238E27FC236}">
                    <a16:creationId xmlns:a16="http://schemas.microsoft.com/office/drawing/2014/main" id="{08B6FBBD-8A28-1615-0C03-A879D725E2DF}"/>
                  </a:ext>
                </a:extLst>
              </p:cNvPr>
              <p:cNvSpPr/>
              <p:nvPr/>
            </p:nvSpPr>
            <p:spPr>
              <a:xfrm rot="5400000">
                <a:off x="1126067" y="5778354"/>
                <a:ext cx="242394" cy="111919"/>
              </a:xfrm>
              <a:prstGeom prst="homePlate">
                <a:avLst>
                  <a:gd name="adj" fmla="val 92553"/>
                </a:avLst>
              </a:prstGeom>
              <a:no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BDCEA571-9ED7-2DAC-1688-8E21D24A2F3D}"/>
              </a:ext>
            </a:extLst>
          </p:cNvPr>
          <p:cNvGrpSpPr/>
          <p:nvPr/>
        </p:nvGrpSpPr>
        <p:grpSpPr>
          <a:xfrm>
            <a:off x="9325128" y="6152423"/>
            <a:ext cx="5867247" cy="335106"/>
            <a:chOff x="1773391" y="6304823"/>
            <a:chExt cx="5867247" cy="335106"/>
          </a:xfrm>
        </p:grpSpPr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64714F2D-56D0-1E50-E35D-F045B956DE42}"/>
                </a:ext>
              </a:extLst>
            </p:cNvPr>
            <p:cNvSpPr txBox="1"/>
            <p:nvPr/>
          </p:nvSpPr>
          <p:spPr>
            <a:xfrm>
              <a:off x="1773391" y="6304823"/>
              <a:ext cx="5271780" cy="24622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buClr>
                  <a:srgbClr val="9AC89B"/>
                </a:buClr>
              </a:pPr>
              <a:r>
                <a:rPr lang="fr-FR" sz="1600">
                  <a:solidFill>
                    <a:schemeClr val="tx2"/>
                  </a:solidFill>
                </a:rPr>
                <a:t>Installation sur conduit circulaire</a:t>
              </a:r>
            </a:p>
          </p:txBody>
        </p: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0209C336-1751-6E1F-8D54-D9720B1C20DC}"/>
                </a:ext>
              </a:extLst>
            </p:cNvPr>
            <p:cNvCxnSpPr>
              <a:cxnSpLocks/>
            </p:cNvCxnSpPr>
            <p:nvPr/>
          </p:nvCxnSpPr>
          <p:spPr>
            <a:xfrm>
              <a:off x="1773392" y="6639929"/>
              <a:ext cx="5867246" cy="0"/>
            </a:xfrm>
            <a:prstGeom prst="line">
              <a:avLst/>
            </a:prstGeom>
            <a:ln>
              <a:solidFill>
                <a:srgbClr val="9AC8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4684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EAA5F-AEDC-C0A5-B6AA-2F0118048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29">
            <a:extLst>
              <a:ext uri="{FF2B5EF4-FFF2-40B4-BE49-F238E27FC236}">
                <a16:creationId xmlns:a16="http://schemas.microsoft.com/office/drawing/2014/main" id="{96F69692-44C7-0A43-3E43-1055BA70D9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3636063" y="-4900177"/>
            <a:ext cx="8336935" cy="833235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96EDF19-F101-9B9B-09F0-93F562C25CF6}"/>
              </a:ext>
            </a:extLst>
          </p:cNvPr>
          <p:cNvSpPr/>
          <p:nvPr/>
        </p:nvSpPr>
        <p:spPr>
          <a:xfrm rot="16200000">
            <a:off x="3438664" y="-3729499"/>
            <a:ext cx="952316" cy="9188356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DF8464A-1832-CB06-9DA7-FA125A23DB29}"/>
              </a:ext>
            </a:extLst>
          </p:cNvPr>
          <p:cNvSpPr txBox="1"/>
          <p:nvPr/>
        </p:nvSpPr>
        <p:spPr>
          <a:xfrm>
            <a:off x="938789" y="607869"/>
            <a:ext cx="7755949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3800">
                <a:solidFill>
                  <a:schemeClr val="bg1"/>
                </a:solidFill>
                <a:latin typeface="Arial Black" panose="020B0A04020102020204" pitchFamily="34" charset="0"/>
              </a:rPr>
              <a:t>Diffuseurs à grande portée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2B7B9F2-034C-1637-9BB4-1B9323B357B4}"/>
              </a:ext>
            </a:extLst>
          </p:cNvPr>
          <p:cNvSpPr txBox="1"/>
          <p:nvPr/>
        </p:nvSpPr>
        <p:spPr>
          <a:xfrm>
            <a:off x="1620992" y="4545912"/>
            <a:ext cx="5884708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Orientation du jet d'air, idéal pour les locaux de grande hauteur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56BCB389-AD87-63C2-6B5F-5F04A3194FC3}"/>
              </a:ext>
            </a:extLst>
          </p:cNvPr>
          <p:cNvCxnSpPr>
            <a:cxnSpLocks/>
          </p:cNvCxnSpPr>
          <p:nvPr/>
        </p:nvCxnSpPr>
        <p:spPr>
          <a:xfrm>
            <a:off x="1008063" y="5225790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88C73C8A-2F80-EB4C-3D31-DA3489E3FAC4}"/>
              </a:ext>
            </a:extLst>
          </p:cNvPr>
          <p:cNvSpPr/>
          <p:nvPr/>
        </p:nvSpPr>
        <p:spPr>
          <a:xfrm>
            <a:off x="1008063" y="4588756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D36789B5-BC17-78AB-6686-E372B782E2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8766" y="4653930"/>
            <a:ext cx="311409" cy="338517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01423B8-AAE1-482B-CF42-1BC5BFFB9733}"/>
              </a:ext>
            </a:extLst>
          </p:cNvPr>
          <p:cNvSpPr/>
          <p:nvPr/>
        </p:nvSpPr>
        <p:spPr>
          <a:xfrm>
            <a:off x="8694738" y="3672879"/>
            <a:ext cx="6497637" cy="617759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AR 883 / 883 Thermo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A8E11A0-1DB8-61CE-8E3C-580EBC97D4CD}"/>
              </a:ext>
            </a:extLst>
          </p:cNvPr>
          <p:cNvSpPr txBox="1"/>
          <p:nvPr/>
        </p:nvSpPr>
        <p:spPr>
          <a:xfrm>
            <a:off x="9307667" y="4545912"/>
            <a:ext cx="5884708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Installation facile,</a:t>
            </a:r>
            <a:br>
              <a:rPr lang="fr-FR" sz="1800">
                <a:solidFill>
                  <a:schemeClr val="tx2"/>
                </a:solidFill>
                <a:latin typeface="+mj-lt"/>
              </a:rPr>
            </a:br>
            <a:r>
              <a:rPr lang="fr-FR" sz="1800">
                <a:solidFill>
                  <a:schemeClr val="tx2"/>
                </a:solidFill>
                <a:latin typeface="+mj-lt"/>
              </a:rPr>
              <a:t>traitement de grands volumes</a:t>
            </a:r>
          </a:p>
        </p:txBody>
      </p:sp>
      <p:sp>
        <p:nvSpPr>
          <p:cNvPr id="44" name="Forme libre : forme 43">
            <a:extLst>
              <a:ext uri="{FF2B5EF4-FFF2-40B4-BE49-F238E27FC236}">
                <a16:creationId xmlns:a16="http://schemas.microsoft.com/office/drawing/2014/main" id="{D54477F1-7FFC-73D6-7031-AC5CA16E0F0D}"/>
              </a:ext>
            </a:extLst>
          </p:cNvPr>
          <p:cNvSpPr/>
          <p:nvPr/>
        </p:nvSpPr>
        <p:spPr>
          <a:xfrm>
            <a:off x="8694738" y="4588756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47" name="Graphique 46">
            <a:extLst>
              <a:ext uri="{FF2B5EF4-FFF2-40B4-BE49-F238E27FC236}">
                <a16:creationId xmlns:a16="http://schemas.microsoft.com/office/drawing/2014/main" id="{92B48196-A9C8-2559-9063-20BDCD50E3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75441" y="4653930"/>
            <a:ext cx="311409" cy="338517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08FC411-9EBF-DC90-6897-39FC641D3C4B}"/>
              </a:ext>
            </a:extLst>
          </p:cNvPr>
          <p:cNvSpPr/>
          <p:nvPr/>
        </p:nvSpPr>
        <p:spPr>
          <a:xfrm>
            <a:off x="1050530" y="3672879"/>
            <a:ext cx="6497637" cy="617759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AR190 / AR190 Thermo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1C03690-100D-A4AA-6F3E-9F038D0307B5}"/>
              </a:ext>
            </a:extLst>
          </p:cNvPr>
          <p:cNvSpPr txBox="1"/>
          <p:nvPr/>
        </p:nvSpPr>
        <p:spPr>
          <a:xfrm>
            <a:off x="1620991" y="6258382"/>
            <a:ext cx="5884708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Diffusion orientable jusqu’à 30°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Evite la stratification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Fixation par vis ou manchettes (sur conduit) 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Finition en aluminium peint RAL 9003 85%.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Disponible en version Thermo avec ressort </a:t>
            </a:r>
            <a:r>
              <a:rPr lang="fr-FR" sz="1600" err="1">
                <a:solidFill>
                  <a:schemeClr val="tx2"/>
                </a:solidFill>
                <a:latin typeface="+mn-lt"/>
              </a:rPr>
              <a:t>thermo-sensible</a:t>
            </a:r>
            <a:r>
              <a:rPr lang="fr-FR" sz="1600">
                <a:solidFill>
                  <a:schemeClr val="tx2"/>
                </a:solidFill>
                <a:latin typeface="+mn-lt"/>
              </a:rPr>
              <a:t> pour confort été/hiver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38F270D-C912-72BA-C1A1-12767A70C9AC}"/>
              </a:ext>
            </a:extLst>
          </p:cNvPr>
          <p:cNvCxnSpPr>
            <a:cxnSpLocks/>
          </p:cNvCxnSpPr>
          <p:nvPr/>
        </p:nvCxnSpPr>
        <p:spPr>
          <a:xfrm>
            <a:off x="1620992" y="6148612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611BB2EA-CC30-B85E-8348-2E004436A0DC}"/>
              </a:ext>
            </a:extLst>
          </p:cNvPr>
          <p:cNvCxnSpPr>
            <a:cxnSpLocks/>
          </p:cNvCxnSpPr>
          <p:nvPr/>
        </p:nvCxnSpPr>
        <p:spPr>
          <a:xfrm>
            <a:off x="8715375" y="5225790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C9520E74-F0ED-C438-D95C-EC078383B825}"/>
              </a:ext>
            </a:extLst>
          </p:cNvPr>
          <p:cNvSpPr txBox="1"/>
          <p:nvPr/>
        </p:nvSpPr>
        <p:spPr>
          <a:xfrm>
            <a:off x="1620991" y="5799930"/>
            <a:ext cx="527178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Positionnement mural, au plafond ou au sol en allège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F8133C2C-C4CC-A712-7E7F-E469620EB6D5}"/>
              </a:ext>
            </a:extLst>
          </p:cNvPr>
          <p:cNvGrpSpPr/>
          <p:nvPr/>
        </p:nvGrpSpPr>
        <p:grpSpPr>
          <a:xfrm>
            <a:off x="9328303" y="5799930"/>
            <a:ext cx="5884709" cy="1949008"/>
            <a:chOff x="9328303" y="5328250"/>
            <a:chExt cx="5884709" cy="1949008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C41DB440-D4B5-9460-1C4E-54FC1B6D69A6}"/>
                </a:ext>
              </a:extLst>
            </p:cNvPr>
            <p:cNvSpPr txBox="1"/>
            <p:nvPr/>
          </p:nvSpPr>
          <p:spPr>
            <a:xfrm>
              <a:off x="9328303" y="5328250"/>
              <a:ext cx="5271780" cy="24622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fr-FR" sz="1600">
                  <a:solidFill>
                    <a:schemeClr val="tx2"/>
                  </a:solidFill>
                  <a:latin typeface="+mn-lt"/>
                </a:rPr>
                <a:t>Positionnement au plafond </a:t>
              </a:r>
            </a:p>
          </p:txBody>
        </p: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EBD9B10C-9E08-A09F-F909-EEF4C75037AC}"/>
                </a:ext>
              </a:extLst>
            </p:cNvPr>
            <p:cNvCxnSpPr>
              <a:cxnSpLocks/>
            </p:cNvCxnSpPr>
            <p:nvPr/>
          </p:nvCxnSpPr>
          <p:spPr>
            <a:xfrm>
              <a:off x="9328304" y="5680586"/>
              <a:ext cx="5867246" cy="0"/>
            </a:xfrm>
            <a:prstGeom prst="line">
              <a:avLst/>
            </a:prstGeom>
            <a:ln>
              <a:solidFill>
                <a:srgbClr val="9AC8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0F388D4D-6E71-180C-F189-1F1A9B149291}"/>
                </a:ext>
              </a:extLst>
            </p:cNvPr>
            <p:cNvSpPr txBox="1"/>
            <p:nvPr/>
          </p:nvSpPr>
          <p:spPr>
            <a:xfrm>
              <a:off x="9328304" y="5799930"/>
              <a:ext cx="5884708" cy="1477328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180975" indent="-180975">
                <a:buClr>
                  <a:srgbClr val="9AC89B"/>
                </a:buClr>
                <a:buFont typeface="Arial" panose="020B0604020202020204" pitchFamily="34" charset="0"/>
                <a:buChar char="•"/>
              </a:pPr>
              <a:r>
                <a:rPr lang="fr-FR" sz="1600">
                  <a:solidFill>
                    <a:schemeClr val="tx2"/>
                  </a:solidFill>
                  <a:latin typeface="+mn-lt"/>
                </a:rPr>
                <a:t>Diffusion à jet hélicoïdal réglable </a:t>
              </a:r>
            </a:p>
            <a:p>
              <a:pPr marL="180975" indent="-180975">
                <a:buClr>
                  <a:srgbClr val="9AC89B"/>
                </a:buClr>
                <a:buFont typeface="Arial" panose="020B0604020202020204" pitchFamily="34" charset="0"/>
                <a:buChar char="•"/>
              </a:pPr>
              <a:r>
                <a:rPr lang="fr-FR" sz="1600">
                  <a:solidFill>
                    <a:schemeClr val="tx2"/>
                  </a:solidFill>
                  <a:latin typeface="+mn-lt"/>
                </a:rPr>
                <a:t>Option motorisation été/hiver</a:t>
              </a:r>
            </a:p>
            <a:p>
              <a:pPr marL="180975" indent="-180975">
                <a:buClr>
                  <a:srgbClr val="9AC89B"/>
                </a:buClr>
                <a:buFont typeface="Arial" panose="020B0604020202020204" pitchFamily="34" charset="0"/>
                <a:buChar char="•"/>
              </a:pPr>
              <a:r>
                <a:rPr lang="fr-FR" sz="1600">
                  <a:solidFill>
                    <a:schemeClr val="tx2"/>
                  </a:solidFill>
                  <a:latin typeface="+mn-lt"/>
                </a:rPr>
                <a:t>Finition en aluminium peint RAL 9003</a:t>
              </a:r>
            </a:p>
            <a:p>
              <a:pPr marL="180975" indent="-180975">
                <a:buClr>
                  <a:srgbClr val="9AC89B"/>
                </a:buClr>
                <a:buFont typeface="Arial" panose="020B0604020202020204" pitchFamily="34" charset="0"/>
                <a:buChar char="•"/>
              </a:pPr>
              <a:r>
                <a:rPr lang="fr-FR" sz="1600">
                  <a:solidFill>
                    <a:schemeClr val="tx2"/>
                  </a:solidFill>
                  <a:latin typeface="+mn-lt"/>
                </a:rPr>
                <a:t>Disponible en version Thermo avec ressort </a:t>
              </a:r>
              <a:r>
                <a:rPr lang="fr-FR" sz="1600" err="1">
                  <a:solidFill>
                    <a:schemeClr val="tx2"/>
                  </a:solidFill>
                  <a:latin typeface="+mn-lt"/>
                </a:rPr>
                <a:t>thermo-sensible</a:t>
              </a:r>
              <a:r>
                <a:rPr lang="fr-FR" sz="1600">
                  <a:solidFill>
                    <a:schemeClr val="tx2"/>
                  </a:solidFill>
                  <a:latin typeface="+mn-lt"/>
                </a:rPr>
                <a:t> pour le réglage de l’inclinaison des pales </a:t>
              </a:r>
            </a:p>
            <a:p>
              <a:pPr marL="180975" indent="-180975">
                <a:buClr>
                  <a:srgbClr val="9AC89B"/>
                </a:buClr>
                <a:buFont typeface="Arial" panose="020B0604020202020204" pitchFamily="34" charset="0"/>
                <a:buChar char="•"/>
              </a:pPr>
              <a:r>
                <a:rPr lang="fr-FR" sz="1600">
                  <a:solidFill>
                    <a:schemeClr val="tx2"/>
                  </a:solidFill>
                  <a:latin typeface="+mn-lt"/>
                </a:rPr>
                <a:t>Plenum de raccordement RE en acier </a:t>
              </a:r>
            </a:p>
          </p:txBody>
        </p:sp>
      </p:grpSp>
      <p:pic>
        <p:nvPicPr>
          <p:cNvPr id="22" name="Picture 2" descr="Série AR 190 - aluminium">
            <a:extLst>
              <a:ext uri="{FF2B5EF4-FFF2-40B4-BE49-F238E27FC236}">
                <a16:creationId xmlns:a16="http://schemas.microsoft.com/office/drawing/2014/main" id="{36A9B580-6FC4-45E5-9BF8-EA3AC0CC1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879" y="1581542"/>
            <a:ext cx="2011364" cy="2011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Série AR 190 Thermo - aluminium">
            <a:extLst>
              <a:ext uri="{FF2B5EF4-FFF2-40B4-BE49-F238E27FC236}">
                <a16:creationId xmlns:a16="http://schemas.microsoft.com/office/drawing/2014/main" id="{9F2BAD7A-E94B-90B0-4BB3-D1CD88A32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256" y="1895692"/>
            <a:ext cx="1489561" cy="1489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Série AR 883 - aluminium">
            <a:extLst>
              <a:ext uri="{FF2B5EF4-FFF2-40B4-BE49-F238E27FC236}">
                <a16:creationId xmlns:a16="http://schemas.microsoft.com/office/drawing/2014/main" id="{735B1E14-4E57-5CDD-A994-69CC94E05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1236" y="1693825"/>
            <a:ext cx="1803524" cy="180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hlinkClick r:id="rId7" action="ppaction://hlinksldjump"/>
            <a:extLst>
              <a:ext uri="{FF2B5EF4-FFF2-40B4-BE49-F238E27FC236}">
                <a16:creationId xmlns:a16="http://schemas.microsoft.com/office/drawing/2014/main" id="{C4C97792-F62D-CB86-D34D-C6D83816F7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67574" y="8185793"/>
            <a:ext cx="499915" cy="499915"/>
          </a:xfrm>
          <a:prstGeom prst="rect">
            <a:avLst/>
          </a:prstGeom>
        </p:spPr>
      </p:pic>
      <p:pic>
        <p:nvPicPr>
          <p:cNvPr id="6" name="Image 5">
            <a:hlinkClick r:id="rId9" action="ppaction://hlinksldjump"/>
            <a:extLst>
              <a:ext uri="{FF2B5EF4-FFF2-40B4-BE49-F238E27FC236}">
                <a16:creationId xmlns:a16="http://schemas.microsoft.com/office/drawing/2014/main" id="{7ED51354-DE76-8C7E-FD51-0AEB98AE74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49467" y="8184999"/>
            <a:ext cx="499915" cy="499915"/>
          </a:xfrm>
          <a:prstGeom prst="rect">
            <a:avLst/>
          </a:prstGeom>
        </p:spPr>
      </p:pic>
      <p:pic>
        <p:nvPicPr>
          <p:cNvPr id="7" name="Image 6">
            <a:hlinkClick r:id="rId11" action="ppaction://hlinksldjump"/>
            <a:extLst>
              <a:ext uri="{FF2B5EF4-FFF2-40B4-BE49-F238E27FC236}">
                <a16:creationId xmlns:a16="http://schemas.microsoft.com/office/drawing/2014/main" id="{9AB52AF8-ACDD-3B56-FC77-6A33C686AF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7231360" y="8185793"/>
            <a:ext cx="499915" cy="499915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76117060-951F-26D5-79A0-D11894FC1E0D}"/>
              </a:ext>
            </a:extLst>
          </p:cNvPr>
          <p:cNvGrpSpPr/>
          <p:nvPr/>
        </p:nvGrpSpPr>
        <p:grpSpPr>
          <a:xfrm>
            <a:off x="1046446" y="5282816"/>
            <a:ext cx="6441792" cy="397770"/>
            <a:chOff x="1046446" y="5282816"/>
            <a:chExt cx="6441792" cy="397770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E212537F-9CE8-267C-7A4C-0C3CDEF95B7D}"/>
                </a:ext>
              </a:extLst>
            </p:cNvPr>
            <p:cNvSpPr txBox="1"/>
            <p:nvPr/>
          </p:nvSpPr>
          <p:spPr>
            <a:xfrm>
              <a:off x="1620991" y="5328250"/>
              <a:ext cx="5271780" cy="24622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fr-FR" sz="1600">
                  <a:solidFill>
                    <a:schemeClr val="tx2"/>
                  </a:solidFill>
                  <a:latin typeface="+mn-lt"/>
                </a:rPr>
                <a:t>Soufflage pour locaux de grande hauteur</a:t>
              </a:r>
            </a:p>
          </p:txBody>
        </p: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399DE1BE-B571-646E-E088-D52347CB90E4}"/>
                </a:ext>
              </a:extLst>
            </p:cNvPr>
            <p:cNvCxnSpPr>
              <a:cxnSpLocks/>
            </p:cNvCxnSpPr>
            <p:nvPr/>
          </p:nvCxnSpPr>
          <p:spPr>
            <a:xfrm>
              <a:off x="1620992" y="5680586"/>
              <a:ext cx="5867246" cy="0"/>
            </a:xfrm>
            <a:prstGeom prst="line">
              <a:avLst/>
            </a:prstGeom>
            <a:ln>
              <a:solidFill>
                <a:srgbClr val="9AC8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E114276-2C98-9187-9A74-37F3B33E7276}"/>
                </a:ext>
              </a:extLst>
            </p:cNvPr>
            <p:cNvGrpSpPr/>
            <p:nvPr/>
          </p:nvGrpSpPr>
          <p:grpSpPr>
            <a:xfrm>
              <a:off x="1046446" y="5282816"/>
              <a:ext cx="391544" cy="391544"/>
              <a:chOff x="1051493" y="5637781"/>
              <a:chExt cx="391544" cy="391544"/>
            </a:xfrm>
          </p:grpSpPr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DC636FE6-996B-7DA9-AF36-3A0093BCEBA0}"/>
                  </a:ext>
                </a:extLst>
              </p:cNvPr>
              <p:cNvSpPr/>
              <p:nvPr/>
            </p:nvSpPr>
            <p:spPr>
              <a:xfrm>
                <a:off x="1051493" y="5637781"/>
                <a:ext cx="391544" cy="391544"/>
              </a:xfrm>
              <a:custGeom>
                <a:avLst/>
                <a:gdLst>
                  <a:gd name="connsiteX0" fmla="*/ 2231697 w 2483278"/>
                  <a:gd name="connsiteY0" fmla="*/ 242866 h 2483859"/>
                  <a:gd name="connsiteX1" fmla="*/ 1244544 w 2483278"/>
                  <a:gd name="connsiteY1" fmla="*/ 0 h 2483859"/>
                  <a:gd name="connsiteX2" fmla="*/ 1239896 w 2483278"/>
                  <a:gd name="connsiteY2" fmla="*/ 0 h 2483859"/>
                  <a:gd name="connsiteX3" fmla="*/ 252744 w 2483278"/>
                  <a:gd name="connsiteY3" fmla="*/ 242866 h 2483859"/>
                  <a:gd name="connsiteX4" fmla="*/ 0 w 2483278"/>
                  <a:gd name="connsiteY4" fmla="*/ 1242220 h 2483859"/>
                  <a:gd name="connsiteX5" fmla="*/ 252163 w 2483278"/>
                  <a:gd name="connsiteY5" fmla="*/ 2240993 h 2483859"/>
                  <a:gd name="connsiteX6" fmla="*/ 1239315 w 2483278"/>
                  <a:gd name="connsiteY6" fmla="*/ 2483860 h 2483859"/>
                  <a:gd name="connsiteX7" fmla="*/ 1243963 w 2483278"/>
                  <a:gd name="connsiteY7" fmla="*/ 2483860 h 2483859"/>
                  <a:gd name="connsiteX8" fmla="*/ 2231116 w 2483278"/>
                  <a:gd name="connsiteY8" fmla="*/ 2240993 h 2483859"/>
                  <a:gd name="connsiteX9" fmla="*/ 2483279 w 2483278"/>
                  <a:gd name="connsiteY9" fmla="*/ 1242220 h 2483859"/>
                  <a:gd name="connsiteX10" fmla="*/ 2231116 w 2483278"/>
                  <a:gd name="connsiteY10" fmla="*/ 242866 h 2483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83278" h="2483859">
                    <a:moveTo>
                      <a:pt x="2231697" y="242866"/>
                    </a:moveTo>
                    <a:cubicBezTo>
                      <a:pt x="1990574" y="1162"/>
                      <a:pt x="1543189" y="0"/>
                      <a:pt x="1244544" y="0"/>
                    </a:cubicBezTo>
                    <a:lnTo>
                      <a:pt x="1239896" y="0"/>
                    </a:lnTo>
                    <a:cubicBezTo>
                      <a:pt x="941252" y="0"/>
                      <a:pt x="493867" y="1162"/>
                      <a:pt x="252744" y="242866"/>
                    </a:cubicBezTo>
                    <a:cubicBezTo>
                      <a:pt x="30794" y="465397"/>
                      <a:pt x="0" y="854680"/>
                      <a:pt x="0" y="1242220"/>
                    </a:cubicBezTo>
                    <a:cubicBezTo>
                      <a:pt x="0" y="1629760"/>
                      <a:pt x="30794" y="2019044"/>
                      <a:pt x="252163" y="2240993"/>
                    </a:cubicBezTo>
                    <a:cubicBezTo>
                      <a:pt x="493286" y="2482698"/>
                      <a:pt x="940671" y="2483860"/>
                      <a:pt x="1239315" y="2483860"/>
                    </a:cubicBezTo>
                    <a:lnTo>
                      <a:pt x="1243963" y="2483860"/>
                    </a:lnTo>
                    <a:cubicBezTo>
                      <a:pt x="1542608" y="2483860"/>
                      <a:pt x="1989993" y="2482698"/>
                      <a:pt x="2231116" y="2240993"/>
                    </a:cubicBezTo>
                    <a:cubicBezTo>
                      <a:pt x="2453066" y="2018463"/>
                      <a:pt x="2483279" y="1629760"/>
                      <a:pt x="2483279" y="1242220"/>
                    </a:cubicBezTo>
                    <a:cubicBezTo>
                      <a:pt x="2483279" y="854680"/>
                      <a:pt x="2452485" y="465397"/>
                      <a:pt x="2231116" y="242866"/>
                    </a:cubicBezTo>
                  </a:path>
                </a:pathLst>
              </a:custGeom>
              <a:solidFill>
                <a:schemeClr val="bg1"/>
              </a:solidFill>
              <a:ln w="12700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1" name="Flèche : pentagone 20">
                <a:extLst>
                  <a:ext uri="{FF2B5EF4-FFF2-40B4-BE49-F238E27FC236}">
                    <a16:creationId xmlns:a16="http://schemas.microsoft.com/office/drawing/2014/main" id="{29FC409B-0257-AF81-A5B0-AD24EDE277EA}"/>
                  </a:ext>
                </a:extLst>
              </p:cNvPr>
              <p:cNvSpPr/>
              <p:nvPr/>
            </p:nvSpPr>
            <p:spPr>
              <a:xfrm rot="5400000">
                <a:off x="1126067" y="5778354"/>
                <a:ext cx="242394" cy="111919"/>
              </a:xfrm>
              <a:prstGeom prst="homePlate">
                <a:avLst>
                  <a:gd name="adj" fmla="val 92553"/>
                </a:avLst>
              </a:prstGeom>
              <a:no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32ED1EDE-1F3F-ADCF-EDA9-DDCC1086D41E}"/>
              </a:ext>
            </a:extLst>
          </p:cNvPr>
          <p:cNvGrpSpPr/>
          <p:nvPr/>
        </p:nvGrpSpPr>
        <p:grpSpPr>
          <a:xfrm>
            <a:off x="8771220" y="5282816"/>
            <a:ext cx="6441792" cy="397770"/>
            <a:chOff x="1046446" y="5282816"/>
            <a:chExt cx="6441792" cy="397770"/>
          </a:xfrm>
        </p:grpSpPr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636983B4-046A-2981-FAA6-C60BFDECEE0E}"/>
                </a:ext>
              </a:extLst>
            </p:cNvPr>
            <p:cNvSpPr txBox="1"/>
            <p:nvPr/>
          </p:nvSpPr>
          <p:spPr>
            <a:xfrm>
              <a:off x="1620991" y="5328250"/>
              <a:ext cx="5271780" cy="24622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fr-FR" sz="1600">
                  <a:solidFill>
                    <a:schemeClr val="tx2"/>
                  </a:solidFill>
                  <a:latin typeface="+mn-lt"/>
                </a:rPr>
                <a:t>Soufflage</a:t>
              </a:r>
            </a:p>
          </p:txBody>
        </p:sp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EAD3B26C-EABC-E5BE-A0FB-8E14523F4253}"/>
                </a:ext>
              </a:extLst>
            </p:cNvPr>
            <p:cNvCxnSpPr>
              <a:cxnSpLocks/>
            </p:cNvCxnSpPr>
            <p:nvPr/>
          </p:nvCxnSpPr>
          <p:spPr>
            <a:xfrm>
              <a:off x="1620992" y="5680586"/>
              <a:ext cx="5867246" cy="0"/>
            </a:xfrm>
            <a:prstGeom prst="line">
              <a:avLst/>
            </a:prstGeom>
            <a:ln>
              <a:solidFill>
                <a:srgbClr val="9AC8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62268A7F-5588-B6EE-229D-0E3506551CCB}"/>
                </a:ext>
              </a:extLst>
            </p:cNvPr>
            <p:cNvGrpSpPr/>
            <p:nvPr/>
          </p:nvGrpSpPr>
          <p:grpSpPr>
            <a:xfrm>
              <a:off x="1046446" y="5282816"/>
              <a:ext cx="391544" cy="391544"/>
              <a:chOff x="1051493" y="5637781"/>
              <a:chExt cx="391544" cy="391544"/>
            </a:xfrm>
          </p:grpSpPr>
          <p:sp>
            <p:nvSpPr>
              <p:cNvPr id="36" name="Forme libre : forme 35">
                <a:extLst>
                  <a:ext uri="{FF2B5EF4-FFF2-40B4-BE49-F238E27FC236}">
                    <a16:creationId xmlns:a16="http://schemas.microsoft.com/office/drawing/2014/main" id="{8F5E0CC3-08E2-332D-65E6-F0F6F07703E8}"/>
                  </a:ext>
                </a:extLst>
              </p:cNvPr>
              <p:cNvSpPr/>
              <p:nvPr/>
            </p:nvSpPr>
            <p:spPr>
              <a:xfrm>
                <a:off x="1051493" y="5637781"/>
                <a:ext cx="391544" cy="391544"/>
              </a:xfrm>
              <a:custGeom>
                <a:avLst/>
                <a:gdLst>
                  <a:gd name="connsiteX0" fmla="*/ 2231697 w 2483278"/>
                  <a:gd name="connsiteY0" fmla="*/ 242866 h 2483859"/>
                  <a:gd name="connsiteX1" fmla="*/ 1244544 w 2483278"/>
                  <a:gd name="connsiteY1" fmla="*/ 0 h 2483859"/>
                  <a:gd name="connsiteX2" fmla="*/ 1239896 w 2483278"/>
                  <a:gd name="connsiteY2" fmla="*/ 0 h 2483859"/>
                  <a:gd name="connsiteX3" fmla="*/ 252744 w 2483278"/>
                  <a:gd name="connsiteY3" fmla="*/ 242866 h 2483859"/>
                  <a:gd name="connsiteX4" fmla="*/ 0 w 2483278"/>
                  <a:gd name="connsiteY4" fmla="*/ 1242220 h 2483859"/>
                  <a:gd name="connsiteX5" fmla="*/ 252163 w 2483278"/>
                  <a:gd name="connsiteY5" fmla="*/ 2240993 h 2483859"/>
                  <a:gd name="connsiteX6" fmla="*/ 1239315 w 2483278"/>
                  <a:gd name="connsiteY6" fmla="*/ 2483860 h 2483859"/>
                  <a:gd name="connsiteX7" fmla="*/ 1243963 w 2483278"/>
                  <a:gd name="connsiteY7" fmla="*/ 2483860 h 2483859"/>
                  <a:gd name="connsiteX8" fmla="*/ 2231116 w 2483278"/>
                  <a:gd name="connsiteY8" fmla="*/ 2240993 h 2483859"/>
                  <a:gd name="connsiteX9" fmla="*/ 2483279 w 2483278"/>
                  <a:gd name="connsiteY9" fmla="*/ 1242220 h 2483859"/>
                  <a:gd name="connsiteX10" fmla="*/ 2231116 w 2483278"/>
                  <a:gd name="connsiteY10" fmla="*/ 242866 h 2483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83278" h="2483859">
                    <a:moveTo>
                      <a:pt x="2231697" y="242866"/>
                    </a:moveTo>
                    <a:cubicBezTo>
                      <a:pt x="1990574" y="1162"/>
                      <a:pt x="1543189" y="0"/>
                      <a:pt x="1244544" y="0"/>
                    </a:cubicBezTo>
                    <a:lnTo>
                      <a:pt x="1239896" y="0"/>
                    </a:lnTo>
                    <a:cubicBezTo>
                      <a:pt x="941252" y="0"/>
                      <a:pt x="493867" y="1162"/>
                      <a:pt x="252744" y="242866"/>
                    </a:cubicBezTo>
                    <a:cubicBezTo>
                      <a:pt x="30794" y="465397"/>
                      <a:pt x="0" y="854680"/>
                      <a:pt x="0" y="1242220"/>
                    </a:cubicBezTo>
                    <a:cubicBezTo>
                      <a:pt x="0" y="1629760"/>
                      <a:pt x="30794" y="2019044"/>
                      <a:pt x="252163" y="2240993"/>
                    </a:cubicBezTo>
                    <a:cubicBezTo>
                      <a:pt x="493286" y="2482698"/>
                      <a:pt x="940671" y="2483860"/>
                      <a:pt x="1239315" y="2483860"/>
                    </a:cubicBezTo>
                    <a:lnTo>
                      <a:pt x="1243963" y="2483860"/>
                    </a:lnTo>
                    <a:cubicBezTo>
                      <a:pt x="1542608" y="2483860"/>
                      <a:pt x="1989993" y="2482698"/>
                      <a:pt x="2231116" y="2240993"/>
                    </a:cubicBezTo>
                    <a:cubicBezTo>
                      <a:pt x="2453066" y="2018463"/>
                      <a:pt x="2483279" y="1629760"/>
                      <a:pt x="2483279" y="1242220"/>
                    </a:cubicBezTo>
                    <a:cubicBezTo>
                      <a:pt x="2483279" y="854680"/>
                      <a:pt x="2452485" y="465397"/>
                      <a:pt x="2231116" y="242866"/>
                    </a:cubicBezTo>
                  </a:path>
                </a:pathLst>
              </a:custGeom>
              <a:solidFill>
                <a:schemeClr val="bg1"/>
              </a:solidFill>
              <a:ln w="12700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7" name="Flèche : pentagone 36">
                <a:extLst>
                  <a:ext uri="{FF2B5EF4-FFF2-40B4-BE49-F238E27FC236}">
                    <a16:creationId xmlns:a16="http://schemas.microsoft.com/office/drawing/2014/main" id="{40BE9A97-78EC-96C8-CFF7-FD16D76BB3E1}"/>
                  </a:ext>
                </a:extLst>
              </p:cNvPr>
              <p:cNvSpPr/>
              <p:nvPr/>
            </p:nvSpPr>
            <p:spPr>
              <a:xfrm rot="5400000">
                <a:off x="1126067" y="5778354"/>
                <a:ext cx="242394" cy="111919"/>
              </a:xfrm>
              <a:prstGeom prst="homePlate">
                <a:avLst>
                  <a:gd name="adj" fmla="val 92553"/>
                </a:avLst>
              </a:prstGeom>
              <a:no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8986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A5574-03B9-39B4-EF05-5148E75C9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6EE0658-4C67-9D8C-55D2-265B3A32D9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848697" y="-7127948"/>
            <a:ext cx="19667640" cy="19656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CF04531-A682-6E2B-ECF5-7357E5290626}"/>
              </a:ext>
            </a:extLst>
          </p:cNvPr>
          <p:cNvSpPr/>
          <p:nvPr/>
        </p:nvSpPr>
        <p:spPr>
          <a:xfrm>
            <a:off x="-2423885" y="1441225"/>
            <a:ext cx="13643429" cy="3624261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8EE6B00-8A18-453D-F8DC-9BA1A5906F4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08062" y="2277940"/>
            <a:ext cx="7628808" cy="1994392"/>
          </a:xfrm>
        </p:spPr>
        <p:txBody>
          <a:bodyPr lIns="0" tIns="0" rIns="0" bIns="0"/>
          <a:lstStyle/>
          <a:p>
            <a:r>
              <a:rPr lang="fr-FR" sz="7200">
                <a:solidFill>
                  <a:schemeClr val="bg1"/>
                </a:solidFill>
              </a:rPr>
              <a:t>GRILLES EXTÉRIEURES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37BA1E8-8BA8-5CD0-7DEC-F184A9F43A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862" t="16175" r="-5862" b="16175"/>
          <a:stretch>
            <a:fillRect/>
          </a:stretch>
        </p:blipFill>
        <p:spPr>
          <a:xfrm>
            <a:off x="8913813" y="2616199"/>
            <a:ext cx="9628187" cy="4737101"/>
          </a:xfrm>
          <a:prstGeom prst="roundRect">
            <a:avLst>
              <a:gd name="adj" fmla="val 50000"/>
            </a:avLst>
          </a:prstGeom>
        </p:spPr>
      </p:pic>
      <p:pic>
        <p:nvPicPr>
          <p:cNvPr id="4" name="Image 3">
            <a:hlinkClick r:id="rId4" action="ppaction://hlinksldjump"/>
            <a:extLst>
              <a:ext uri="{FF2B5EF4-FFF2-40B4-BE49-F238E27FC236}">
                <a16:creationId xmlns:a16="http://schemas.microsoft.com/office/drawing/2014/main" id="{BE3B2C38-D98D-C379-B9AE-EDEF5F0537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7574" y="8185793"/>
            <a:ext cx="499915" cy="499915"/>
          </a:xfrm>
          <a:prstGeom prst="rect">
            <a:avLst/>
          </a:prstGeom>
        </p:spPr>
      </p:pic>
      <p:pic>
        <p:nvPicPr>
          <p:cNvPr id="5" name="Image 4">
            <a:hlinkClick r:id="rId6" action="ppaction://hlinksldjump"/>
            <a:extLst>
              <a:ext uri="{FF2B5EF4-FFF2-40B4-BE49-F238E27FC236}">
                <a16:creationId xmlns:a16="http://schemas.microsoft.com/office/drawing/2014/main" id="{78278EAD-8AD9-409D-DB27-0F84BDC4D6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9467" y="8184999"/>
            <a:ext cx="499915" cy="499915"/>
          </a:xfrm>
          <a:prstGeom prst="rect">
            <a:avLst/>
          </a:prstGeom>
        </p:spPr>
      </p:pic>
      <p:pic>
        <p:nvPicPr>
          <p:cNvPr id="6" name="Image 5">
            <a:hlinkClick r:id="rId8" action="ppaction://hlinksldjump"/>
            <a:extLst>
              <a:ext uri="{FF2B5EF4-FFF2-40B4-BE49-F238E27FC236}">
                <a16:creationId xmlns:a16="http://schemas.microsoft.com/office/drawing/2014/main" id="{28993B82-6065-7971-8401-067B2E170C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7231360" y="8185793"/>
            <a:ext cx="499915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7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EAA5F-AEDC-C0A5-B6AA-2F0118048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29">
            <a:extLst>
              <a:ext uri="{FF2B5EF4-FFF2-40B4-BE49-F238E27FC236}">
                <a16:creationId xmlns:a16="http://schemas.microsoft.com/office/drawing/2014/main" id="{96F69692-44C7-0A43-3E43-1055BA70D9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237510" y="-4146447"/>
            <a:ext cx="8336935" cy="833235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96EDF19-F101-9B9B-09F0-93F562C25CF6}"/>
              </a:ext>
            </a:extLst>
          </p:cNvPr>
          <p:cNvSpPr/>
          <p:nvPr/>
        </p:nvSpPr>
        <p:spPr>
          <a:xfrm rot="16200000">
            <a:off x="2411234" y="-2702069"/>
            <a:ext cx="952316" cy="7133496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DF8464A-1832-CB06-9DA7-FA125A23DB29}"/>
              </a:ext>
            </a:extLst>
          </p:cNvPr>
          <p:cNvSpPr txBox="1"/>
          <p:nvPr/>
        </p:nvSpPr>
        <p:spPr>
          <a:xfrm>
            <a:off x="938789" y="607869"/>
            <a:ext cx="5164831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3800">
                <a:solidFill>
                  <a:schemeClr val="bg1"/>
                </a:solidFill>
                <a:latin typeface="Arial Black" panose="020B0A04020102020204" pitchFamily="34" charset="0"/>
              </a:rPr>
              <a:t>Grilles extérieures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2B7B9F2-034C-1637-9BB4-1B9323B357B4}"/>
              </a:ext>
            </a:extLst>
          </p:cNvPr>
          <p:cNvSpPr txBox="1"/>
          <p:nvPr/>
        </p:nvSpPr>
        <p:spPr>
          <a:xfrm>
            <a:off x="4645574" y="5018095"/>
            <a:ext cx="58847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Installation facile, raccordement circulaire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212537F-9CE8-267C-7A4C-0C3CDEF95B7D}"/>
              </a:ext>
            </a:extLst>
          </p:cNvPr>
          <p:cNvSpPr txBox="1"/>
          <p:nvPr/>
        </p:nvSpPr>
        <p:spPr>
          <a:xfrm>
            <a:off x="4645573" y="5660991"/>
            <a:ext cx="527178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Soufflage et reprise</a:t>
            </a:r>
          </a:p>
        </p:txBody>
      </p: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88C73C8A-2F80-EB4C-3D31-DA3489E3FAC4}"/>
              </a:ext>
            </a:extLst>
          </p:cNvPr>
          <p:cNvSpPr/>
          <p:nvPr/>
        </p:nvSpPr>
        <p:spPr>
          <a:xfrm>
            <a:off x="4032645" y="4921497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D36789B5-BC17-78AB-6686-E372B782E2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13348" y="4986671"/>
            <a:ext cx="311409" cy="338517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08FC411-9EBF-DC90-6897-39FC641D3C4B}"/>
              </a:ext>
            </a:extLst>
          </p:cNvPr>
          <p:cNvSpPr/>
          <p:nvPr/>
        </p:nvSpPr>
        <p:spPr>
          <a:xfrm>
            <a:off x="4075112" y="4005620"/>
            <a:ext cx="7840851" cy="617759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AR 637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1C03690-100D-A4AA-6F3E-9F038D0307B5}"/>
              </a:ext>
            </a:extLst>
          </p:cNvPr>
          <p:cNvSpPr txBox="1"/>
          <p:nvPr/>
        </p:nvSpPr>
        <p:spPr>
          <a:xfrm>
            <a:off x="4645572" y="6591123"/>
            <a:ext cx="7647233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Grille circulaire murale en aluminium à ailettes horizontales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Ailettes inclinées à 45°, entraxe de 20mm (D&lt;400) ou 50mm (à partir de D400)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Grillage de protection anti-volatile (à partir de D400)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Fonction anti-pluie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Fixation par vis dans la collerette intérieure ou dans le cadre (selon diamètres)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67408B8-189E-93E6-B8FC-9A094F1EAA00}"/>
              </a:ext>
            </a:extLst>
          </p:cNvPr>
          <p:cNvGrpSpPr/>
          <p:nvPr/>
        </p:nvGrpSpPr>
        <p:grpSpPr>
          <a:xfrm>
            <a:off x="4032645" y="5558531"/>
            <a:ext cx="7904561" cy="922822"/>
            <a:chOff x="4808139" y="5225790"/>
            <a:chExt cx="6497637" cy="922822"/>
          </a:xfrm>
        </p:grpSpPr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399DE1BE-B571-646E-E088-D52347CB90E4}"/>
                </a:ext>
              </a:extLst>
            </p:cNvPr>
            <p:cNvCxnSpPr>
              <a:cxnSpLocks/>
            </p:cNvCxnSpPr>
            <p:nvPr/>
          </p:nvCxnSpPr>
          <p:spPr>
            <a:xfrm>
              <a:off x="5421068" y="5680586"/>
              <a:ext cx="5867246" cy="0"/>
            </a:xfrm>
            <a:prstGeom prst="line">
              <a:avLst/>
            </a:prstGeom>
            <a:ln>
              <a:solidFill>
                <a:srgbClr val="9AC8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56BCB389-AD87-63C2-6B5F-5F04A3194FC3}"/>
                </a:ext>
              </a:extLst>
            </p:cNvPr>
            <p:cNvCxnSpPr>
              <a:cxnSpLocks/>
            </p:cNvCxnSpPr>
            <p:nvPr/>
          </p:nvCxnSpPr>
          <p:spPr>
            <a:xfrm>
              <a:off x="4808139" y="5225790"/>
              <a:ext cx="6497637" cy="0"/>
            </a:xfrm>
            <a:prstGeom prst="line">
              <a:avLst/>
            </a:prstGeom>
            <a:ln>
              <a:solidFill>
                <a:srgbClr val="9AC8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E38F270D-C912-72BA-C1A1-12767A70C9AC}"/>
                </a:ext>
              </a:extLst>
            </p:cNvPr>
            <p:cNvCxnSpPr>
              <a:cxnSpLocks/>
            </p:cNvCxnSpPr>
            <p:nvPr/>
          </p:nvCxnSpPr>
          <p:spPr>
            <a:xfrm>
              <a:off x="5421068" y="6148612"/>
              <a:ext cx="5867246" cy="0"/>
            </a:xfrm>
            <a:prstGeom prst="line">
              <a:avLst/>
            </a:prstGeom>
            <a:ln>
              <a:solidFill>
                <a:srgbClr val="9AC8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C9520E74-F0ED-C438-D95C-EC078383B825}"/>
              </a:ext>
            </a:extLst>
          </p:cNvPr>
          <p:cNvSpPr txBox="1"/>
          <p:nvPr/>
        </p:nvSpPr>
        <p:spPr>
          <a:xfrm>
            <a:off x="4645573" y="6132671"/>
            <a:ext cx="527178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Positionnement mural</a:t>
            </a:r>
          </a:p>
        </p:txBody>
      </p:sp>
      <p:pic>
        <p:nvPicPr>
          <p:cNvPr id="8" name="Picture 2" descr="Grille extérieure murale circulaire en aluminium anodisé - Prise air  neuf/rejet air vicié - AR 637 - D160 Ailettes pare-pluie espacées de 20mm  ...">
            <a:extLst>
              <a:ext uri="{FF2B5EF4-FFF2-40B4-BE49-F238E27FC236}">
                <a16:creationId xmlns:a16="http://schemas.microsoft.com/office/drawing/2014/main" id="{25C9F535-F4E2-A18D-7EC4-4D0E4CD3F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044" y="1065283"/>
            <a:ext cx="2541680" cy="2684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hlinkClick r:id="rId5" action="ppaction://hlinksldjump"/>
            <a:extLst>
              <a:ext uri="{FF2B5EF4-FFF2-40B4-BE49-F238E27FC236}">
                <a16:creationId xmlns:a16="http://schemas.microsoft.com/office/drawing/2014/main" id="{A83A28D6-18DB-12BE-BE37-9703553458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7574" y="8185793"/>
            <a:ext cx="499915" cy="499915"/>
          </a:xfrm>
          <a:prstGeom prst="rect">
            <a:avLst/>
          </a:prstGeom>
        </p:spPr>
      </p:pic>
      <p:pic>
        <p:nvPicPr>
          <p:cNvPr id="6" name="Image 5">
            <a:hlinkClick r:id="rId7" action="ppaction://hlinksldjump"/>
            <a:extLst>
              <a:ext uri="{FF2B5EF4-FFF2-40B4-BE49-F238E27FC236}">
                <a16:creationId xmlns:a16="http://schemas.microsoft.com/office/drawing/2014/main" id="{640D2E58-6AC1-DCCF-73DB-BA40105541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49467" y="8184999"/>
            <a:ext cx="499915" cy="499915"/>
          </a:xfrm>
          <a:prstGeom prst="rect">
            <a:avLst/>
          </a:prstGeom>
        </p:spPr>
      </p:pic>
      <p:pic>
        <p:nvPicPr>
          <p:cNvPr id="7" name="Image 6">
            <a:hlinkClick r:id="rId7" action="ppaction://hlinksldjump"/>
            <a:extLst>
              <a:ext uri="{FF2B5EF4-FFF2-40B4-BE49-F238E27FC236}">
                <a16:creationId xmlns:a16="http://schemas.microsoft.com/office/drawing/2014/main" id="{CB2C210A-FCC2-7162-57F2-E89A3A59F6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7231360" y="8185793"/>
            <a:ext cx="499915" cy="499915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6B6013B0-D5DA-F7BA-EC02-9D9427C9F0D4}"/>
              </a:ext>
            </a:extLst>
          </p:cNvPr>
          <p:cNvGrpSpPr/>
          <p:nvPr/>
        </p:nvGrpSpPr>
        <p:grpSpPr>
          <a:xfrm>
            <a:off x="4076470" y="5626197"/>
            <a:ext cx="391544" cy="391544"/>
            <a:chOff x="1051493" y="5637781"/>
            <a:chExt cx="391544" cy="391544"/>
          </a:xfrm>
        </p:grpSpPr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88548B16-92EA-C2C5-CEC1-2B5D34029863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" name="Flèche : pentagone 17">
              <a:extLst>
                <a:ext uri="{FF2B5EF4-FFF2-40B4-BE49-F238E27FC236}">
                  <a16:creationId xmlns:a16="http://schemas.microsoft.com/office/drawing/2014/main" id="{3A1800C2-34A0-F28E-FF65-7A3D03464C61}"/>
                </a:ext>
              </a:extLst>
            </p:cNvPr>
            <p:cNvSpPr/>
            <p:nvPr/>
          </p:nvSpPr>
          <p:spPr>
            <a:xfrm rot="5400000">
              <a:off x="1049187" y="5778353"/>
              <a:ext cx="242394" cy="111919"/>
            </a:xfrm>
            <a:prstGeom prst="homePlate">
              <a:avLst>
                <a:gd name="adj" fmla="val 92553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6D3B717F-9CCC-5DAB-7561-3CB404E0A8C4}"/>
                </a:ext>
              </a:extLst>
            </p:cNvPr>
            <p:cNvSpPr/>
            <p:nvPr/>
          </p:nvSpPr>
          <p:spPr>
            <a:xfrm rot="16200000">
              <a:off x="1202531" y="5776912"/>
              <a:ext cx="245268" cy="111919"/>
            </a:xfrm>
            <a:custGeom>
              <a:avLst/>
              <a:gdLst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0 w 245268"/>
                <a:gd name="connsiteY6" fmla="*/ 0 h 111919"/>
                <a:gd name="connsiteX7" fmla="*/ 245268 w 245268"/>
                <a:gd name="connsiteY7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245268 w 245268"/>
                <a:gd name="connsiteY6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0 w 245268"/>
                <a:gd name="connsiteY4" fmla="*/ 2 h 111919"/>
                <a:gd name="connsiteX5" fmla="*/ 245268 w 245268"/>
                <a:gd name="connsiteY5" fmla="*/ 0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268" h="111919">
                  <a:moveTo>
                    <a:pt x="245268" y="0"/>
                  </a:moveTo>
                  <a:lnTo>
                    <a:pt x="245268" y="111919"/>
                  </a:lnTo>
                  <a:lnTo>
                    <a:pt x="9529" y="111919"/>
                  </a:lnTo>
                  <a:lnTo>
                    <a:pt x="122634" y="55962"/>
                  </a:lnTo>
                  <a:lnTo>
                    <a:pt x="0" y="2"/>
                  </a:lnTo>
                  <a:lnTo>
                    <a:pt x="245268" y="0"/>
                  </a:lnTo>
                  <a:close/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66335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EAA5F-AEDC-C0A5-B6AA-2F0118048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29">
            <a:extLst>
              <a:ext uri="{FF2B5EF4-FFF2-40B4-BE49-F238E27FC236}">
                <a16:creationId xmlns:a16="http://schemas.microsoft.com/office/drawing/2014/main" id="{96F69692-44C7-0A43-3E43-1055BA70D9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3636063" y="-4900177"/>
            <a:ext cx="8336935" cy="8332352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96EDF19-F101-9B9B-09F0-93F562C25CF6}"/>
              </a:ext>
            </a:extLst>
          </p:cNvPr>
          <p:cNvSpPr/>
          <p:nvPr/>
        </p:nvSpPr>
        <p:spPr>
          <a:xfrm rot="16200000">
            <a:off x="2411234" y="-2702069"/>
            <a:ext cx="952316" cy="7133496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DF8464A-1832-CB06-9DA7-FA125A23DB29}"/>
              </a:ext>
            </a:extLst>
          </p:cNvPr>
          <p:cNvSpPr txBox="1"/>
          <p:nvPr/>
        </p:nvSpPr>
        <p:spPr>
          <a:xfrm>
            <a:off x="938789" y="607869"/>
            <a:ext cx="5164831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3800">
                <a:solidFill>
                  <a:schemeClr val="bg1"/>
                </a:solidFill>
                <a:latin typeface="Arial Black" panose="020B0A04020102020204" pitchFamily="34" charset="0"/>
              </a:rPr>
              <a:t>Grilles extérieures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2B7B9F2-034C-1637-9BB4-1B9323B357B4}"/>
              </a:ext>
            </a:extLst>
          </p:cNvPr>
          <p:cNvSpPr txBox="1"/>
          <p:nvPr/>
        </p:nvSpPr>
        <p:spPr>
          <a:xfrm>
            <a:off x="1620992" y="4685354"/>
            <a:ext cx="58847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Poids léger, facile à installer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212537F-9CE8-267C-7A4C-0C3CDEF95B7D}"/>
              </a:ext>
            </a:extLst>
          </p:cNvPr>
          <p:cNvSpPr txBox="1"/>
          <p:nvPr/>
        </p:nvSpPr>
        <p:spPr>
          <a:xfrm>
            <a:off x="1620991" y="5328250"/>
            <a:ext cx="527178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Soufflage et reprise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99DE1BE-B571-646E-E088-D52347CB90E4}"/>
              </a:ext>
            </a:extLst>
          </p:cNvPr>
          <p:cNvCxnSpPr>
            <a:cxnSpLocks/>
          </p:cNvCxnSpPr>
          <p:nvPr/>
        </p:nvCxnSpPr>
        <p:spPr>
          <a:xfrm>
            <a:off x="1620992" y="5680586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56BCB389-AD87-63C2-6B5F-5F04A3194FC3}"/>
              </a:ext>
            </a:extLst>
          </p:cNvPr>
          <p:cNvCxnSpPr>
            <a:cxnSpLocks/>
          </p:cNvCxnSpPr>
          <p:nvPr/>
        </p:nvCxnSpPr>
        <p:spPr>
          <a:xfrm>
            <a:off x="1008063" y="5225790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88C73C8A-2F80-EB4C-3D31-DA3489E3FAC4}"/>
              </a:ext>
            </a:extLst>
          </p:cNvPr>
          <p:cNvSpPr/>
          <p:nvPr/>
        </p:nvSpPr>
        <p:spPr>
          <a:xfrm>
            <a:off x="1008063" y="4588756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D36789B5-BC17-78AB-6686-E372B782E2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8766" y="4653930"/>
            <a:ext cx="311409" cy="338517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01423B8-AAE1-482B-CF42-1BC5BFFB9733}"/>
              </a:ext>
            </a:extLst>
          </p:cNvPr>
          <p:cNvSpPr/>
          <p:nvPr/>
        </p:nvSpPr>
        <p:spPr>
          <a:xfrm>
            <a:off x="8694738" y="3672879"/>
            <a:ext cx="6497637" cy="617759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AG 638 / AG 639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A8E11A0-1DB8-61CE-8E3C-580EBC97D4CD}"/>
              </a:ext>
            </a:extLst>
          </p:cNvPr>
          <p:cNvSpPr txBox="1"/>
          <p:nvPr/>
        </p:nvSpPr>
        <p:spPr>
          <a:xfrm>
            <a:off x="9307667" y="4685354"/>
            <a:ext cx="58847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800">
                <a:solidFill>
                  <a:schemeClr val="tx2"/>
                </a:solidFill>
                <a:latin typeface="+mj-lt"/>
              </a:rPr>
              <a:t>Installation facile, directe ou via contre-cadre</a:t>
            </a:r>
          </a:p>
        </p:txBody>
      </p:sp>
      <p:sp>
        <p:nvSpPr>
          <p:cNvPr id="44" name="Forme libre : forme 43">
            <a:extLst>
              <a:ext uri="{FF2B5EF4-FFF2-40B4-BE49-F238E27FC236}">
                <a16:creationId xmlns:a16="http://schemas.microsoft.com/office/drawing/2014/main" id="{D54477F1-7FFC-73D6-7031-AC5CA16E0F0D}"/>
              </a:ext>
            </a:extLst>
          </p:cNvPr>
          <p:cNvSpPr/>
          <p:nvPr/>
        </p:nvSpPr>
        <p:spPr>
          <a:xfrm>
            <a:off x="8694738" y="4588756"/>
            <a:ext cx="468311" cy="468311"/>
          </a:xfrm>
          <a:custGeom>
            <a:avLst/>
            <a:gdLst>
              <a:gd name="connsiteX0" fmla="*/ 2231697 w 2483278"/>
              <a:gd name="connsiteY0" fmla="*/ 242866 h 2483859"/>
              <a:gd name="connsiteX1" fmla="*/ 1244544 w 2483278"/>
              <a:gd name="connsiteY1" fmla="*/ 0 h 2483859"/>
              <a:gd name="connsiteX2" fmla="*/ 1239896 w 2483278"/>
              <a:gd name="connsiteY2" fmla="*/ 0 h 2483859"/>
              <a:gd name="connsiteX3" fmla="*/ 252744 w 2483278"/>
              <a:gd name="connsiteY3" fmla="*/ 242866 h 2483859"/>
              <a:gd name="connsiteX4" fmla="*/ 0 w 2483278"/>
              <a:gd name="connsiteY4" fmla="*/ 1242220 h 2483859"/>
              <a:gd name="connsiteX5" fmla="*/ 252163 w 2483278"/>
              <a:gd name="connsiteY5" fmla="*/ 2240993 h 2483859"/>
              <a:gd name="connsiteX6" fmla="*/ 1239315 w 2483278"/>
              <a:gd name="connsiteY6" fmla="*/ 2483860 h 2483859"/>
              <a:gd name="connsiteX7" fmla="*/ 1243963 w 2483278"/>
              <a:gd name="connsiteY7" fmla="*/ 2483860 h 2483859"/>
              <a:gd name="connsiteX8" fmla="*/ 2231116 w 2483278"/>
              <a:gd name="connsiteY8" fmla="*/ 2240993 h 2483859"/>
              <a:gd name="connsiteX9" fmla="*/ 2483279 w 2483278"/>
              <a:gd name="connsiteY9" fmla="*/ 1242220 h 2483859"/>
              <a:gd name="connsiteX10" fmla="*/ 2231116 w 2483278"/>
              <a:gd name="connsiteY10" fmla="*/ 242866 h 24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3278" h="2483859">
                <a:moveTo>
                  <a:pt x="2231697" y="242866"/>
                </a:moveTo>
                <a:cubicBezTo>
                  <a:pt x="1990574" y="1162"/>
                  <a:pt x="1543189" y="0"/>
                  <a:pt x="1244544" y="0"/>
                </a:cubicBezTo>
                <a:lnTo>
                  <a:pt x="1239896" y="0"/>
                </a:lnTo>
                <a:cubicBezTo>
                  <a:pt x="941252" y="0"/>
                  <a:pt x="493867" y="1162"/>
                  <a:pt x="252744" y="242866"/>
                </a:cubicBezTo>
                <a:cubicBezTo>
                  <a:pt x="30794" y="465397"/>
                  <a:pt x="0" y="854680"/>
                  <a:pt x="0" y="1242220"/>
                </a:cubicBezTo>
                <a:cubicBezTo>
                  <a:pt x="0" y="1629760"/>
                  <a:pt x="30794" y="2019044"/>
                  <a:pt x="252163" y="2240993"/>
                </a:cubicBezTo>
                <a:cubicBezTo>
                  <a:pt x="493286" y="2482698"/>
                  <a:pt x="940671" y="2483860"/>
                  <a:pt x="1239315" y="2483860"/>
                </a:cubicBezTo>
                <a:lnTo>
                  <a:pt x="1243963" y="2483860"/>
                </a:lnTo>
                <a:cubicBezTo>
                  <a:pt x="1542608" y="2483860"/>
                  <a:pt x="1989993" y="2482698"/>
                  <a:pt x="2231116" y="2240993"/>
                </a:cubicBezTo>
                <a:cubicBezTo>
                  <a:pt x="2453066" y="2018463"/>
                  <a:pt x="2483279" y="1629760"/>
                  <a:pt x="2483279" y="1242220"/>
                </a:cubicBezTo>
                <a:cubicBezTo>
                  <a:pt x="2483279" y="854680"/>
                  <a:pt x="2452485" y="465397"/>
                  <a:pt x="2231116" y="242866"/>
                </a:cubicBezTo>
              </a:path>
            </a:pathLst>
          </a:custGeom>
          <a:solidFill>
            <a:schemeClr val="bg1"/>
          </a:solidFill>
          <a:ln w="15875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47" name="Graphique 46">
            <a:extLst>
              <a:ext uri="{FF2B5EF4-FFF2-40B4-BE49-F238E27FC236}">
                <a16:creationId xmlns:a16="http://schemas.microsoft.com/office/drawing/2014/main" id="{92B48196-A9C8-2559-9063-20BDCD50E3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75441" y="4653930"/>
            <a:ext cx="311409" cy="338517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08FC411-9EBF-DC90-6897-39FC641D3C4B}"/>
              </a:ext>
            </a:extLst>
          </p:cNvPr>
          <p:cNvSpPr/>
          <p:nvPr/>
        </p:nvSpPr>
        <p:spPr>
          <a:xfrm>
            <a:off x="1050530" y="3672879"/>
            <a:ext cx="6497637" cy="617759"/>
          </a:xfrm>
          <a:prstGeom prst="roundRect">
            <a:avLst>
              <a:gd name="adj" fmla="val 50000"/>
            </a:avLst>
          </a:prstGeom>
          <a:solidFill>
            <a:srgbClr val="9AC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>
                <a:solidFill>
                  <a:schemeClr val="tx2"/>
                </a:solidFill>
                <a:latin typeface="+mj-lt"/>
              </a:rPr>
              <a:t>AWA	 251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1C03690-100D-A4AA-6F3E-9F038D0307B5}"/>
              </a:ext>
            </a:extLst>
          </p:cNvPr>
          <p:cNvSpPr txBox="1"/>
          <p:nvPr/>
        </p:nvSpPr>
        <p:spPr>
          <a:xfrm>
            <a:off x="1620991" y="6258382"/>
            <a:ext cx="5884708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Grille murale en aluminium à ailettes horizontales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Ailettes inclinées à 45°, entraxe de 25mm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Grillage de protection anti-volatile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Fonction anti-pluie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Fixation par vis dans l’encadrement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38F270D-C912-72BA-C1A1-12767A70C9AC}"/>
              </a:ext>
            </a:extLst>
          </p:cNvPr>
          <p:cNvCxnSpPr>
            <a:cxnSpLocks/>
          </p:cNvCxnSpPr>
          <p:nvPr/>
        </p:nvCxnSpPr>
        <p:spPr>
          <a:xfrm>
            <a:off x="1620992" y="6148612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611BB2EA-CC30-B85E-8348-2E004436A0DC}"/>
              </a:ext>
            </a:extLst>
          </p:cNvPr>
          <p:cNvCxnSpPr>
            <a:cxnSpLocks/>
          </p:cNvCxnSpPr>
          <p:nvPr/>
        </p:nvCxnSpPr>
        <p:spPr>
          <a:xfrm>
            <a:off x="8715375" y="5225790"/>
            <a:ext cx="6497637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C9520E74-F0ED-C438-D95C-EC078383B825}"/>
              </a:ext>
            </a:extLst>
          </p:cNvPr>
          <p:cNvSpPr txBox="1"/>
          <p:nvPr/>
        </p:nvSpPr>
        <p:spPr>
          <a:xfrm>
            <a:off x="1620991" y="5799930"/>
            <a:ext cx="527178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Positionnement mural</a:t>
            </a:r>
          </a:p>
        </p:txBody>
      </p:sp>
      <p:pic>
        <p:nvPicPr>
          <p:cNvPr id="3" name="Picture 2" descr="Série AWA 251 - aluminium - Grilles petites et grandes dimensions | Aldes">
            <a:extLst>
              <a:ext uri="{FF2B5EF4-FFF2-40B4-BE49-F238E27FC236}">
                <a16:creationId xmlns:a16="http://schemas.microsoft.com/office/drawing/2014/main" id="{92B376CE-5EE0-D20F-A6CA-46DCEF18D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746" y="1515718"/>
            <a:ext cx="1916457" cy="191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05519D1-D068-B908-7869-C86BDF6E3BFC}"/>
              </a:ext>
            </a:extLst>
          </p:cNvPr>
          <p:cNvSpPr txBox="1"/>
          <p:nvPr/>
        </p:nvSpPr>
        <p:spPr>
          <a:xfrm>
            <a:off x="9328304" y="5328250"/>
            <a:ext cx="527178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Soufflage et reprise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8464B70-C34B-3BC4-79F1-7DD94B8A1865}"/>
              </a:ext>
            </a:extLst>
          </p:cNvPr>
          <p:cNvCxnSpPr>
            <a:cxnSpLocks/>
          </p:cNvCxnSpPr>
          <p:nvPr/>
        </p:nvCxnSpPr>
        <p:spPr>
          <a:xfrm>
            <a:off x="9328305" y="5680586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2AE22290-B17A-C406-92FF-59C1B5F99328}"/>
              </a:ext>
            </a:extLst>
          </p:cNvPr>
          <p:cNvSpPr txBox="1"/>
          <p:nvPr/>
        </p:nvSpPr>
        <p:spPr>
          <a:xfrm>
            <a:off x="9328304" y="6258382"/>
            <a:ext cx="5884708" cy="17235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Grille murale en aluminium à ailettes horizontales 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Ailettes inclinées à 45°, entraxe de 40mm (AG638) ou 100mm (AG639)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Grillage de protection anti-volatile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Fonction anti-pluie</a:t>
            </a:r>
          </a:p>
          <a:p>
            <a:pPr marL="180975" indent="-180975">
              <a:buClr>
                <a:srgbClr val="9AC89B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2"/>
                </a:solidFill>
                <a:latin typeface="+mn-lt"/>
              </a:rPr>
              <a:t>Fixation par vis dans l’encadrement ou via contre-cadre de montage F10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2C43CC18-9973-BE34-1570-AF41D2EA77B4}"/>
              </a:ext>
            </a:extLst>
          </p:cNvPr>
          <p:cNvCxnSpPr>
            <a:cxnSpLocks/>
          </p:cNvCxnSpPr>
          <p:nvPr/>
        </p:nvCxnSpPr>
        <p:spPr>
          <a:xfrm>
            <a:off x="9328305" y="6148612"/>
            <a:ext cx="5867246" cy="0"/>
          </a:xfrm>
          <a:prstGeom prst="line">
            <a:avLst/>
          </a:prstGeom>
          <a:ln>
            <a:solidFill>
              <a:srgbClr val="9AC8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EC39100F-B9BF-E158-3BC3-32C90E277962}"/>
              </a:ext>
            </a:extLst>
          </p:cNvPr>
          <p:cNvSpPr txBox="1"/>
          <p:nvPr/>
        </p:nvSpPr>
        <p:spPr>
          <a:xfrm>
            <a:off x="9328304" y="5799930"/>
            <a:ext cx="527178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solidFill>
                  <a:schemeClr val="tx2"/>
                </a:solidFill>
                <a:latin typeface="+mn-lt"/>
              </a:rPr>
              <a:t>Positionnement mural</a:t>
            </a:r>
          </a:p>
        </p:txBody>
      </p:sp>
      <p:pic>
        <p:nvPicPr>
          <p:cNvPr id="27" name="Picture 2" descr="Série AG 638 - aluminium">
            <a:extLst>
              <a:ext uri="{FF2B5EF4-FFF2-40B4-BE49-F238E27FC236}">
                <a16:creationId xmlns:a16="http://schemas.microsoft.com/office/drawing/2014/main" id="{1EC862BF-FCF2-B53F-5531-369EEAE10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325" y="1386370"/>
            <a:ext cx="1924050" cy="192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Série AG 639 - aluminium">
            <a:extLst>
              <a:ext uri="{FF2B5EF4-FFF2-40B4-BE49-F238E27FC236}">
                <a16:creationId xmlns:a16="http://schemas.microsoft.com/office/drawing/2014/main" id="{8EE2925A-8843-0DC5-3DB0-5DD1D70C6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2233" y="2103996"/>
            <a:ext cx="1345270" cy="1345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8AFD395-6A74-419B-ADC1-44E56E423F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9467" y="8184999"/>
            <a:ext cx="499915" cy="499915"/>
          </a:xfrm>
          <a:prstGeom prst="rect">
            <a:avLst/>
          </a:prstGeom>
        </p:spPr>
      </p:pic>
      <p:pic>
        <p:nvPicPr>
          <p:cNvPr id="20" name="Image 19">
            <a:hlinkClick r:id="rId8" action="ppaction://hlinksldjump"/>
            <a:extLst>
              <a:ext uri="{FF2B5EF4-FFF2-40B4-BE49-F238E27FC236}">
                <a16:creationId xmlns:a16="http://schemas.microsoft.com/office/drawing/2014/main" id="{5B69817D-F0EE-1B69-D562-553CC902B7A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0800000">
            <a:off x="7231360" y="8185793"/>
            <a:ext cx="499915" cy="499915"/>
          </a:xfrm>
          <a:prstGeom prst="rect">
            <a:avLst/>
          </a:prstGeom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0451B908-0AF4-861F-7A7B-353C0819D702}"/>
              </a:ext>
            </a:extLst>
          </p:cNvPr>
          <p:cNvGrpSpPr/>
          <p:nvPr/>
        </p:nvGrpSpPr>
        <p:grpSpPr>
          <a:xfrm>
            <a:off x="1050530" y="5282171"/>
            <a:ext cx="391544" cy="391544"/>
            <a:chOff x="1051493" y="5637781"/>
            <a:chExt cx="391544" cy="391544"/>
          </a:xfrm>
        </p:grpSpPr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CAA40E03-D27F-07E9-1B61-6619033D08C3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" name="Flèche : pentagone 24">
              <a:extLst>
                <a:ext uri="{FF2B5EF4-FFF2-40B4-BE49-F238E27FC236}">
                  <a16:creationId xmlns:a16="http://schemas.microsoft.com/office/drawing/2014/main" id="{63810186-1E70-30F2-B695-439521AFCF49}"/>
                </a:ext>
              </a:extLst>
            </p:cNvPr>
            <p:cNvSpPr/>
            <p:nvPr/>
          </p:nvSpPr>
          <p:spPr>
            <a:xfrm rot="5400000">
              <a:off x="1049187" y="5778353"/>
              <a:ext cx="242394" cy="111919"/>
            </a:xfrm>
            <a:prstGeom prst="homePlate">
              <a:avLst>
                <a:gd name="adj" fmla="val 92553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B7A147AC-D6F5-D66B-9341-06D6F8FEB2B4}"/>
                </a:ext>
              </a:extLst>
            </p:cNvPr>
            <p:cNvSpPr/>
            <p:nvPr/>
          </p:nvSpPr>
          <p:spPr>
            <a:xfrm rot="16200000">
              <a:off x="1202531" y="5776912"/>
              <a:ext cx="245268" cy="111919"/>
            </a:xfrm>
            <a:custGeom>
              <a:avLst/>
              <a:gdLst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0 w 245268"/>
                <a:gd name="connsiteY6" fmla="*/ 0 h 111919"/>
                <a:gd name="connsiteX7" fmla="*/ 245268 w 245268"/>
                <a:gd name="connsiteY7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245268 w 245268"/>
                <a:gd name="connsiteY6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0 w 245268"/>
                <a:gd name="connsiteY4" fmla="*/ 2 h 111919"/>
                <a:gd name="connsiteX5" fmla="*/ 245268 w 245268"/>
                <a:gd name="connsiteY5" fmla="*/ 0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268" h="111919">
                  <a:moveTo>
                    <a:pt x="245268" y="0"/>
                  </a:moveTo>
                  <a:lnTo>
                    <a:pt x="245268" y="111919"/>
                  </a:lnTo>
                  <a:lnTo>
                    <a:pt x="9529" y="111919"/>
                  </a:lnTo>
                  <a:lnTo>
                    <a:pt x="122634" y="55962"/>
                  </a:lnTo>
                  <a:lnTo>
                    <a:pt x="0" y="2"/>
                  </a:lnTo>
                  <a:lnTo>
                    <a:pt x="245268" y="0"/>
                  </a:lnTo>
                  <a:close/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D48C070-9FD3-48C1-8546-92A54CAD145A}"/>
              </a:ext>
            </a:extLst>
          </p:cNvPr>
          <p:cNvGrpSpPr/>
          <p:nvPr/>
        </p:nvGrpSpPr>
        <p:grpSpPr>
          <a:xfrm>
            <a:off x="8733121" y="5282171"/>
            <a:ext cx="391544" cy="391544"/>
            <a:chOff x="1051493" y="5637781"/>
            <a:chExt cx="391544" cy="391544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D2863939-4422-0394-A0BD-61264B532B71}"/>
                </a:ext>
              </a:extLst>
            </p:cNvPr>
            <p:cNvSpPr/>
            <p:nvPr/>
          </p:nvSpPr>
          <p:spPr>
            <a:xfrm>
              <a:off x="1051493" y="5637781"/>
              <a:ext cx="391544" cy="391544"/>
            </a:xfrm>
            <a:custGeom>
              <a:avLst/>
              <a:gdLst>
                <a:gd name="connsiteX0" fmla="*/ 2231697 w 2483278"/>
                <a:gd name="connsiteY0" fmla="*/ 242866 h 2483859"/>
                <a:gd name="connsiteX1" fmla="*/ 1244544 w 2483278"/>
                <a:gd name="connsiteY1" fmla="*/ 0 h 2483859"/>
                <a:gd name="connsiteX2" fmla="*/ 1239896 w 2483278"/>
                <a:gd name="connsiteY2" fmla="*/ 0 h 2483859"/>
                <a:gd name="connsiteX3" fmla="*/ 252744 w 2483278"/>
                <a:gd name="connsiteY3" fmla="*/ 242866 h 2483859"/>
                <a:gd name="connsiteX4" fmla="*/ 0 w 2483278"/>
                <a:gd name="connsiteY4" fmla="*/ 1242220 h 2483859"/>
                <a:gd name="connsiteX5" fmla="*/ 252163 w 2483278"/>
                <a:gd name="connsiteY5" fmla="*/ 2240993 h 2483859"/>
                <a:gd name="connsiteX6" fmla="*/ 1239315 w 2483278"/>
                <a:gd name="connsiteY6" fmla="*/ 2483860 h 2483859"/>
                <a:gd name="connsiteX7" fmla="*/ 1243963 w 2483278"/>
                <a:gd name="connsiteY7" fmla="*/ 2483860 h 2483859"/>
                <a:gd name="connsiteX8" fmla="*/ 2231116 w 2483278"/>
                <a:gd name="connsiteY8" fmla="*/ 2240993 h 2483859"/>
                <a:gd name="connsiteX9" fmla="*/ 2483279 w 2483278"/>
                <a:gd name="connsiteY9" fmla="*/ 1242220 h 2483859"/>
                <a:gd name="connsiteX10" fmla="*/ 2231116 w 2483278"/>
                <a:gd name="connsiteY10" fmla="*/ 242866 h 248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3278" h="2483859">
                  <a:moveTo>
                    <a:pt x="2231697" y="242866"/>
                  </a:moveTo>
                  <a:cubicBezTo>
                    <a:pt x="1990574" y="1162"/>
                    <a:pt x="1543189" y="0"/>
                    <a:pt x="1244544" y="0"/>
                  </a:cubicBezTo>
                  <a:lnTo>
                    <a:pt x="1239896" y="0"/>
                  </a:lnTo>
                  <a:cubicBezTo>
                    <a:pt x="941252" y="0"/>
                    <a:pt x="493867" y="1162"/>
                    <a:pt x="252744" y="242866"/>
                  </a:cubicBezTo>
                  <a:cubicBezTo>
                    <a:pt x="30794" y="465397"/>
                    <a:pt x="0" y="854680"/>
                    <a:pt x="0" y="1242220"/>
                  </a:cubicBezTo>
                  <a:cubicBezTo>
                    <a:pt x="0" y="1629760"/>
                    <a:pt x="30794" y="2019044"/>
                    <a:pt x="252163" y="2240993"/>
                  </a:cubicBezTo>
                  <a:cubicBezTo>
                    <a:pt x="493286" y="2482698"/>
                    <a:pt x="940671" y="2483860"/>
                    <a:pt x="1239315" y="2483860"/>
                  </a:cubicBezTo>
                  <a:lnTo>
                    <a:pt x="1243963" y="2483860"/>
                  </a:lnTo>
                  <a:cubicBezTo>
                    <a:pt x="1542608" y="2483860"/>
                    <a:pt x="1989993" y="2482698"/>
                    <a:pt x="2231116" y="2240993"/>
                  </a:cubicBezTo>
                  <a:cubicBezTo>
                    <a:pt x="2453066" y="2018463"/>
                    <a:pt x="2483279" y="1629760"/>
                    <a:pt x="2483279" y="1242220"/>
                  </a:cubicBezTo>
                  <a:cubicBezTo>
                    <a:pt x="2483279" y="854680"/>
                    <a:pt x="2452485" y="465397"/>
                    <a:pt x="2231116" y="242866"/>
                  </a:cubicBezTo>
                </a:path>
              </a:pathLst>
            </a:custGeom>
            <a:solidFill>
              <a:schemeClr val="bg1"/>
            </a:solidFill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" name="Flèche : pentagone 34">
              <a:extLst>
                <a:ext uri="{FF2B5EF4-FFF2-40B4-BE49-F238E27FC236}">
                  <a16:creationId xmlns:a16="http://schemas.microsoft.com/office/drawing/2014/main" id="{86BD8904-7AC1-F841-A077-EC76A9126F39}"/>
                </a:ext>
              </a:extLst>
            </p:cNvPr>
            <p:cNvSpPr/>
            <p:nvPr/>
          </p:nvSpPr>
          <p:spPr>
            <a:xfrm rot="5400000">
              <a:off x="1049187" y="5778353"/>
              <a:ext cx="242394" cy="111919"/>
            </a:xfrm>
            <a:prstGeom prst="homePlate">
              <a:avLst>
                <a:gd name="adj" fmla="val 92553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39A14B21-EC8D-6A4E-66C5-B1E69884CEE8}"/>
                </a:ext>
              </a:extLst>
            </p:cNvPr>
            <p:cNvSpPr/>
            <p:nvPr/>
          </p:nvSpPr>
          <p:spPr>
            <a:xfrm rot="16200000">
              <a:off x="1202531" y="5776912"/>
              <a:ext cx="245268" cy="111919"/>
            </a:xfrm>
            <a:custGeom>
              <a:avLst/>
              <a:gdLst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0 w 245268"/>
                <a:gd name="connsiteY6" fmla="*/ 0 h 111919"/>
                <a:gd name="connsiteX7" fmla="*/ 245268 w 245268"/>
                <a:gd name="connsiteY7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9525 w 245268"/>
                <a:gd name="connsiteY4" fmla="*/ 2 h 111919"/>
                <a:gd name="connsiteX5" fmla="*/ 0 w 245268"/>
                <a:gd name="connsiteY5" fmla="*/ 2 h 111919"/>
                <a:gd name="connsiteX6" fmla="*/ 245268 w 245268"/>
                <a:gd name="connsiteY6" fmla="*/ 0 h 111919"/>
                <a:gd name="connsiteX0" fmla="*/ 245268 w 245268"/>
                <a:gd name="connsiteY0" fmla="*/ 0 h 111919"/>
                <a:gd name="connsiteX1" fmla="*/ 245268 w 245268"/>
                <a:gd name="connsiteY1" fmla="*/ 111919 h 111919"/>
                <a:gd name="connsiteX2" fmla="*/ 9529 w 245268"/>
                <a:gd name="connsiteY2" fmla="*/ 111919 h 111919"/>
                <a:gd name="connsiteX3" fmla="*/ 122634 w 245268"/>
                <a:gd name="connsiteY3" fmla="*/ 55962 h 111919"/>
                <a:gd name="connsiteX4" fmla="*/ 0 w 245268"/>
                <a:gd name="connsiteY4" fmla="*/ 2 h 111919"/>
                <a:gd name="connsiteX5" fmla="*/ 245268 w 245268"/>
                <a:gd name="connsiteY5" fmla="*/ 0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268" h="111919">
                  <a:moveTo>
                    <a:pt x="245268" y="0"/>
                  </a:moveTo>
                  <a:lnTo>
                    <a:pt x="245268" y="111919"/>
                  </a:lnTo>
                  <a:lnTo>
                    <a:pt x="9529" y="111919"/>
                  </a:lnTo>
                  <a:lnTo>
                    <a:pt x="122634" y="55962"/>
                  </a:lnTo>
                  <a:lnTo>
                    <a:pt x="0" y="2"/>
                  </a:lnTo>
                  <a:lnTo>
                    <a:pt x="245268" y="0"/>
                  </a:lnTo>
                  <a:close/>
                </a:path>
              </a:pathLst>
            </a:cu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04622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E72F5-20DA-1DA6-9011-184614FE6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intérieur, Immeuble de bureaux, meubles, chaise&#10;&#10;Le contenu généré par l’IA peut être incorrect.">
            <a:extLst>
              <a:ext uri="{FF2B5EF4-FFF2-40B4-BE49-F238E27FC236}">
                <a16:creationId xmlns:a16="http://schemas.microsoft.com/office/drawing/2014/main" id="{6BFF2773-9AFF-000F-50E9-E5DA7D2265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01181" cy="9258300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FE4B2D4-46DF-E628-7B0F-B9E7E8C944F8}"/>
              </a:ext>
            </a:extLst>
          </p:cNvPr>
          <p:cNvSpPr/>
          <p:nvPr/>
        </p:nvSpPr>
        <p:spPr>
          <a:xfrm rot="5400000">
            <a:off x="13336956" y="829238"/>
            <a:ext cx="1958975" cy="6079279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07BEF60-D24D-8A41-7025-918039FD55EC}"/>
              </a:ext>
            </a:extLst>
          </p:cNvPr>
          <p:cNvSpPr txBox="1"/>
          <p:nvPr/>
        </p:nvSpPr>
        <p:spPr>
          <a:xfrm>
            <a:off x="11791949" y="3396684"/>
            <a:ext cx="3835667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fr-FR" sz="7200">
                <a:solidFill>
                  <a:schemeClr val="bg1"/>
                </a:solidFill>
                <a:latin typeface="Arial Black" panose="020B0A04020102020204" pitchFamily="34" charset="0"/>
              </a:rPr>
              <a:t>MERCI</a:t>
            </a:r>
            <a:endParaRPr lang="fr-FR" sz="540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E747A1C1-F14E-031B-1A8D-2030904E05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22045" y="7737754"/>
            <a:ext cx="6354760" cy="53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15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4_aldes">
  <a:themeElements>
    <a:clrScheme name="Pallette Aldes Masque">
      <a:dk1>
        <a:sysClr val="windowText" lastClr="000000"/>
      </a:dk1>
      <a:lt1>
        <a:sysClr val="window" lastClr="FFFFFF"/>
      </a:lt1>
      <a:dk2>
        <a:srgbClr val="28348B"/>
      </a:dk2>
      <a:lt2>
        <a:srgbClr val="C93B72"/>
      </a:lt2>
      <a:accent1>
        <a:srgbClr val="F8B368"/>
      </a:accent1>
      <a:accent2>
        <a:srgbClr val="2BB5B8"/>
      </a:accent2>
      <a:accent3>
        <a:srgbClr val="587031"/>
      </a:accent3>
      <a:accent4>
        <a:srgbClr val="77C3DA"/>
      </a:accent4>
      <a:accent5>
        <a:srgbClr val="001998"/>
      </a:accent5>
      <a:accent6>
        <a:srgbClr val="C93B72"/>
      </a:accent6>
      <a:hlink>
        <a:srgbClr val="F8B368"/>
      </a:hlink>
      <a:folHlink>
        <a:srgbClr val="2BB5B8"/>
      </a:folHlink>
    </a:clrScheme>
    <a:fontScheme name="Aldes Masqu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ldes" id="{D8FBB1C9-AB26-4F32-B5B9-DE91BDA49DFC}" vid="{58E4CF3B-2914-4445-833A-B5698BAA620B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B415049607A8498497B192657B87B3" ma:contentTypeVersion="19" ma:contentTypeDescription="Crée un document." ma:contentTypeScope="" ma:versionID="775bc3f706309987042313c55d764828">
  <xsd:schema xmlns:xsd="http://www.w3.org/2001/XMLSchema" xmlns:xs="http://www.w3.org/2001/XMLSchema" xmlns:p="http://schemas.microsoft.com/office/2006/metadata/properties" xmlns:ns2="8be304dc-2186-4e37-99d5-c843152637e0" xmlns:ns3="2a1f9911-e49b-41d7-a208-275b65ba21af" targetNamespace="http://schemas.microsoft.com/office/2006/metadata/properties" ma:root="true" ma:fieldsID="dea9531523e9b48513f8cfa72860ead0" ns2:_="" ns3:_="">
    <xsd:import namespace="8be304dc-2186-4e37-99d5-c843152637e0"/>
    <xsd:import namespace="2a1f9911-e49b-41d7-a208-275b65ba2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Cat_x00e9_gories" minOccurs="0"/>
                <xsd:element ref="ns2:MediaServiceBillingMetadata" minOccurs="0"/>
                <xsd:element ref="ns2:D_x00e9_tail" minOccurs="0"/>
                <xsd:element ref="ns2:Prestatair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e304dc-2186-4e37-99d5-c843152637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85f49711-52df-41bf-9eef-54691d54bc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at_x00e9_gories" ma:index="23" nillable="true" ma:displayName=" Catégories" ma:format="Dropdown" ma:internalName="Cat_x00e9_gories">
      <xsd:simpleType>
        <xsd:restriction base="dms:Choice">
          <xsd:enumeration value="Comm. Externe"/>
          <xsd:enumeration value="PAO"/>
          <xsd:enumeration value="Choix 3"/>
        </xsd:restriction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  <xsd:element name="D_x00e9_tail" ma:index="25" nillable="true" ma:displayName="Détail" ma:format="Dropdown" ma:internalName="D_x00e9_tail">
      <xsd:simpleType>
        <xsd:restriction base="dms:Text">
          <xsd:maxLength value="255"/>
        </xsd:restriction>
      </xsd:simpleType>
    </xsd:element>
    <xsd:element name="Prestataire" ma:index="26" nillable="true" ma:displayName="Prestataire" ma:format="Dropdown" ma:internalName="Prestatair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1f9911-e49b-41d7-a208-275b65ba21a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de8bdbe-6701-489b-b038-e09624854c01}" ma:internalName="TaxCatchAll" ma:showField="CatchAllData" ma:web="2a1f9911-e49b-41d7-a208-275b65ba21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_x00e9_gories xmlns="8be304dc-2186-4e37-99d5-c843152637e0" xsi:nil="true"/>
    <lcf76f155ced4ddcb4097134ff3c332f xmlns="8be304dc-2186-4e37-99d5-c843152637e0">
      <Terms xmlns="http://schemas.microsoft.com/office/infopath/2007/PartnerControls"/>
    </lcf76f155ced4ddcb4097134ff3c332f>
    <TaxCatchAll xmlns="2a1f9911-e49b-41d7-a208-275b65ba21af" xsi:nil="true"/>
    <Prestataire xmlns="8be304dc-2186-4e37-99d5-c843152637e0" xsi:nil="true"/>
    <D_x00e9_tail xmlns="8be304dc-2186-4e37-99d5-c843152637e0" xsi:nil="true"/>
  </documentManagement>
</p:properties>
</file>

<file path=customXml/itemProps1.xml><?xml version="1.0" encoding="utf-8"?>
<ds:datastoreItem xmlns:ds="http://schemas.openxmlformats.org/officeDocument/2006/customXml" ds:itemID="{18DED491-6E2B-43E3-A90C-EE2ECE6110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CEFE734-7DBA-4050-B5C0-2DCFCFBCFCEE}">
  <ds:schemaRefs>
    <ds:schemaRef ds:uri="2a1f9911-e49b-41d7-a208-275b65ba21af"/>
    <ds:schemaRef ds:uri="8be304dc-2186-4e37-99d5-c843152637e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8F67310-9D8B-43BD-A229-DA80ABD35DC5}">
  <ds:schemaRefs>
    <ds:schemaRef ds:uri="2a1f9911-e49b-41d7-a208-275b65ba21af"/>
    <ds:schemaRef ds:uri="8be304dc-2186-4e37-99d5-c843152637e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2250</Words>
  <Application>Microsoft Office PowerPoint</Application>
  <PresentationFormat>Personnalisé</PresentationFormat>
  <Paragraphs>414</Paragraphs>
  <Slides>36</Slides>
  <Notes>2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0</vt:i4>
      </vt:variant>
      <vt:variant>
        <vt:lpstr>Titres des diapositives</vt:lpstr>
      </vt:variant>
      <vt:variant>
        <vt:i4>36</vt:i4>
      </vt:variant>
    </vt:vector>
  </HeadingPairs>
  <TitlesOfParts>
    <vt:vector size="39" baseType="lpstr">
      <vt:lpstr>Arial</vt:lpstr>
      <vt:lpstr>Arial Black</vt:lpstr>
      <vt:lpstr>4_aldes</vt:lpstr>
      <vt:lpstr>Présentation PowerPoint</vt:lpstr>
      <vt:lpstr>LE GROUPE ALDES</vt:lpstr>
      <vt:lpstr>Présentation PowerPoint</vt:lpstr>
      <vt:lpstr>Présentation PowerPoint</vt:lpstr>
      <vt:lpstr>L’EXPERTISE ALDES</vt:lpstr>
      <vt:lpstr>Présentation PowerPoint</vt:lpstr>
      <vt:lpstr>Présentation PowerPoint</vt:lpstr>
      <vt:lpstr>STRATÉGIE ET GAMME</vt:lpstr>
      <vt:lpstr>Présentation PowerPoint</vt:lpstr>
      <vt:lpstr>Présentation PowerPoint</vt:lpstr>
      <vt:lpstr>Présentation PowerPoint</vt:lpstr>
      <vt:lpstr>TERMINAUX INTÉRIEURS</vt:lpstr>
      <vt:lpstr>Présentation PowerPoint</vt:lpstr>
      <vt:lpstr>Présentation PowerPoint</vt:lpstr>
      <vt:lpstr>Présentation PowerPoint</vt:lpstr>
      <vt:lpstr>GRILLES INTÉRIEURES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DIFFUSEURS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GRILLES EXTÉRIEURES 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Demotes-Mainard Jean-Baptiste</dc:creator>
  <cp:lastModifiedBy>Bergamote Dubois</cp:lastModifiedBy>
  <cp:revision>1</cp:revision>
  <dcterms:modified xsi:type="dcterms:W3CDTF">2026-09-18T08:35:32Z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0x01010023B415049607A8498497B192657B87B3</vt:lpwstr>
  </property>
  <property fmtid="{D5CDD505-2E9C-101B-9397-08002B2CF9AE}" pid="3" name="MediaServiceImageTags">
    <vt:lpwstr/>
  </property>
</Properties>
</file>